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A549-7972-4AFB-BCDD-81F8997ED768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1E820-42B3-4C10-8634-85DE93CF4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76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E820-42B3-4C10-8634-85DE93CF44A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53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7243F2-5C52-4497-B354-683B27F0EC6C}" type="datetimeFigureOut">
              <a:rPr lang="pl-PL" smtClean="0"/>
              <a:t>2015-04-23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3C6C67-7091-4D41-A7FE-C8FC91AD2D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55976" y="2708476"/>
            <a:ext cx="4248472" cy="170216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pl-PL" sz="3200" dirty="0" smtClean="0"/>
              <a:t>Krajobraz śródziemnomorski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310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Jakie zwierzęta żyją w strefie śródziemnomorskiej?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Obecnie w strefie śródziemnomorskiej dominują niewielkie zwierzęta takie jak jaszczurki, węże, cierliki, sępy, kozice, muflony, daniele, świstaki, wiewiórki, gekony i popielice.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17" y="2636912"/>
            <a:ext cx="3428823" cy="2448272"/>
          </a:xfrm>
        </p:spPr>
      </p:pic>
    </p:spTree>
    <p:extLst>
      <p:ext uri="{BB962C8B-B14F-4D97-AF65-F5344CB8AC3E}">
        <p14:creationId xmlns:p14="http://schemas.microsoft.com/office/powerpoint/2010/main" val="22351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Dlaczego turyści tak chętnie  odwiedzają strefę śródziemnomorską?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strefie śródziemnomorskiej jest wiele zabytków cywilizacji greckiej, egipskiej i rzymskiej, są też wspaniałe warunki do wypoczynku lub uprawiania sportów wodnych.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764298" cy="2823224"/>
          </a:xfrm>
        </p:spPr>
      </p:pic>
    </p:spTree>
    <p:extLst>
      <p:ext uri="{BB962C8B-B14F-4D97-AF65-F5344CB8AC3E}">
        <p14:creationId xmlns:p14="http://schemas.microsoft.com/office/powerpoint/2010/main" val="18189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Wykonała: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-Zuzanna </a:t>
            </a:r>
            <a:r>
              <a:rPr lang="pl-PL" sz="2000" dirty="0" err="1" smtClean="0"/>
              <a:t>Krzynowek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Kl. VI ,,a”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76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Dlaczego w strefie śródziemnomorskiej lato jest tak upalne?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Podczas długiego lata w strefie śródziemnomorskiej nad Morze Śródziemne napływa gorące i suche powietrze znad </a:t>
            </a:r>
            <a:r>
              <a:rPr lang="pl-PL" dirty="0"/>
              <a:t>S</a:t>
            </a:r>
            <a:r>
              <a:rPr lang="pl-PL" dirty="0" smtClean="0"/>
              <a:t>ahary.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060440" cy="2706960"/>
          </a:xfrm>
        </p:spPr>
      </p:pic>
    </p:spTree>
    <p:extLst>
      <p:ext uri="{BB962C8B-B14F-4D97-AF65-F5344CB8AC3E}">
        <p14:creationId xmlns:p14="http://schemas.microsoft.com/office/powerpoint/2010/main" val="19476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Dlaczego w strefie śródziemnomorskiej  zima jest tak chłodna i deszczowa?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529584" cy="363584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Zimą w strefie śródziemnomorskiej znad Oceanu Atlantyckiego napływa chłodne i wilgotne powietrze, które przynoszą opady deszczu, jednak temperatura nie spada poniżej zera.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05" y="2492896"/>
            <a:ext cx="3692095" cy="2769071"/>
          </a:xfrm>
        </p:spPr>
      </p:pic>
    </p:spTree>
    <p:extLst>
      <p:ext uri="{BB962C8B-B14F-4D97-AF65-F5344CB8AC3E}">
        <p14:creationId xmlns:p14="http://schemas.microsoft.com/office/powerpoint/2010/main" val="14716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Gdzie leży strefa śródziemnomorska?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Strefa śródziemnomorska leży na północ i południe od równika. Obejmuje obszary wokół Morza Śródziemnego, Ameryki Południowej i Północnej, Afryki i Australii.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135461" cy="2201915"/>
          </a:xfrm>
        </p:spPr>
      </p:pic>
    </p:spTree>
    <p:extLst>
      <p:ext uri="{BB962C8B-B14F-4D97-AF65-F5344CB8AC3E}">
        <p14:creationId xmlns:p14="http://schemas.microsoft.com/office/powerpoint/2010/main" val="28996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Jak wygląda wykres klimatyczny strefy śródziemnomorskiej?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Wykres klimatyczny strefy śródziemnomorskiej przedstawia dość wysoką temperaturę i duże opady deszczu.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4"/>
            <a:ext cx="3619977" cy="2639973"/>
          </a:xfrm>
        </p:spPr>
      </p:pic>
    </p:spTree>
    <p:extLst>
      <p:ext uri="{BB962C8B-B14F-4D97-AF65-F5344CB8AC3E}">
        <p14:creationId xmlns:p14="http://schemas.microsoft.com/office/powerpoint/2010/main" val="3225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Dlaczego roślinność śródziemnomorska  została silnie przekształcona przez człowieka?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Niegdyś obszar wokół Morza Śródziemnego był gęsto obrośnięty przez lasy liściaste (głównie dębowe) iglaste i laurowe.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J</a:t>
            </a:r>
            <a:r>
              <a:rPr lang="pl-PL" dirty="0" smtClean="0"/>
              <a:t>ednak wraz z rozwojem cywilizacji lasy były wycinane i przekształcane na pola uprawne, pastwiska i sady.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Co dominuje obecnie na terenach niewykorzystanych przez rolnictwo?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Obecnie na terenach nie przekształconych na pola uprawne, sady i pastwiska jest głównie makia, czyli gęste zarośla wiecznie zielonych krzewów i karłowatych drzew.</a:t>
            </a:r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907605" cy="2530174"/>
          </a:xfrm>
        </p:spPr>
      </p:pic>
    </p:spTree>
    <p:extLst>
      <p:ext uri="{BB962C8B-B14F-4D97-AF65-F5344CB8AC3E}">
        <p14:creationId xmlns:p14="http://schemas.microsoft.com/office/powerpoint/2010/main" val="1988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Jakie rośliny wchodzą w skład makii?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 skład makii wchodzi ok. 25-30 gatunków krzewów m.in. Jałowce, wrzośce, oleandry, mirty, wawrzyny, cyprysy, dęby i pinie.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04" y="2420888"/>
            <a:ext cx="3799251" cy="2921446"/>
          </a:xfrm>
        </p:spPr>
      </p:pic>
    </p:spTree>
    <p:extLst>
      <p:ext uri="{BB962C8B-B14F-4D97-AF65-F5344CB8AC3E}">
        <p14:creationId xmlns:p14="http://schemas.microsoft.com/office/powerpoint/2010/main" val="17050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Jakie rośliny uprawia się w strefie śródziemnomorskiej 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 strefie śródziemnomorskiej uprawia się m.in. Figowce, winorośl, drzewa pomarańczowe i drzewa oliwkowe.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74" y="2636912"/>
            <a:ext cx="3849589" cy="2387586"/>
          </a:xfrm>
        </p:spPr>
      </p:pic>
    </p:spTree>
    <p:extLst>
      <p:ext uri="{BB962C8B-B14F-4D97-AF65-F5344CB8AC3E}">
        <p14:creationId xmlns:p14="http://schemas.microsoft.com/office/powerpoint/2010/main" val="1752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336</Words>
  <Application>Microsoft Office PowerPoint</Application>
  <PresentationFormat>Pokaz na ekranie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Austin</vt:lpstr>
      <vt:lpstr>Krajobraz śródziemnomorski</vt:lpstr>
      <vt:lpstr>Dlaczego w strefie śródziemnomorskiej lato jest tak upalne?</vt:lpstr>
      <vt:lpstr>Dlaczego w strefie śródziemnomorskiej  zima jest tak chłodna i deszczowa?</vt:lpstr>
      <vt:lpstr>Gdzie leży strefa śródziemnomorska?</vt:lpstr>
      <vt:lpstr>Jak wygląda wykres klimatyczny strefy śródziemnomorskiej?</vt:lpstr>
      <vt:lpstr>Dlaczego roślinność śródziemnomorska  została silnie przekształcona przez człowieka?</vt:lpstr>
      <vt:lpstr>Co dominuje obecnie na terenach niewykorzystanych przez rolnictwo?</vt:lpstr>
      <vt:lpstr>Jakie rośliny wchodzą w skład makii?</vt:lpstr>
      <vt:lpstr>Jakie rośliny uprawia się w strefie śródziemnomorskiej  </vt:lpstr>
      <vt:lpstr>Jakie zwierzęta żyją w strefie śródziemnomorskiej?</vt:lpstr>
      <vt:lpstr>Dlaczego turyści tak chętnie  odwiedzają strefę śródziemnomorską? </vt:lpstr>
      <vt:lpstr>Wykonała: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Krajobraz śródziemnomorski</dc:title>
  <dc:creator>Z</dc:creator>
  <cp:lastModifiedBy>Z</cp:lastModifiedBy>
  <cp:revision>13</cp:revision>
  <dcterms:created xsi:type="dcterms:W3CDTF">2015-04-23T16:36:21Z</dcterms:created>
  <dcterms:modified xsi:type="dcterms:W3CDTF">2015-04-23T21:04:13Z</dcterms:modified>
</cp:coreProperties>
</file>