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73"/>
  </p:notesMasterIdLst>
  <p:handoutMasterIdLst>
    <p:handoutMasterId r:id="rId74"/>
  </p:handoutMasterIdLst>
  <p:sldIdLst>
    <p:sldId id="256" r:id="rId2"/>
    <p:sldId id="258" r:id="rId3"/>
    <p:sldId id="259" r:id="rId4"/>
    <p:sldId id="261" r:id="rId5"/>
    <p:sldId id="260" r:id="rId6"/>
    <p:sldId id="313" r:id="rId7"/>
    <p:sldId id="350" r:id="rId8"/>
    <p:sldId id="314" r:id="rId9"/>
    <p:sldId id="315" r:id="rId10"/>
    <p:sldId id="262" r:id="rId11"/>
    <p:sldId id="263" r:id="rId12"/>
    <p:sldId id="271" r:id="rId13"/>
    <p:sldId id="272" r:id="rId14"/>
    <p:sldId id="273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5" r:id="rId23"/>
    <p:sldId id="257" r:id="rId24"/>
    <p:sldId id="286" r:id="rId25"/>
    <p:sldId id="291" r:id="rId26"/>
    <p:sldId id="294" r:id="rId27"/>
    <p:sldId id="297" r:id="rId28"/>
    <p:sldId id="298" r:id="rId29"/>
    <p:sldId id="343" r:id="rId30"/>
    <p:sldId id="346" r:id="rId31"/>
    <p:sldId id="347" r:id="rId32"/>
    <p:sldId id="299" r:id="rId33"/>
    <p:sldId id="300" r:id="rId34"/>
    <p:sldId id="292" r:id="rId35"/>
    <p:sldId id="301" r:id="rId36"/>
    <p:sldId id="302" r:id="rId37"/>
    <p:sldId id="348" r:id="rId38"/>
    <p:sldId id="303" r:id="rId39"/>
    <p:sldId id="304" r:id="rId40"/>
    <p:sldId id="342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296" r:id="rId49"/>
    <p:sldId id="312" r:id="rId50"/>
    <p:sldId id="341" r:id="rId51"/>
    <p:sldId id="316" r:id="rId52"/>
    <p:sldId id="345" r:id="rId53"/>
    <p:sldId id="326" r:id="rId54"/>
    <p:sldId id="344" r:id="rId55"/>
    <p:sldId id="317" r:id="rId56"/>
    <p:sldId id="318" r:id="rId57"/>
    <p:sldId id="319" r:id="rId58"/>
    <p:sldId id="327" r:id="rId59"/>
    <p:sldId id="328" r:id="rId60"/>
    <p:sldId id="330" r:id="rId61"/>
    <p:sldId id="321" r:id="rId62"/>
    <p:sldId id="331" r:id="rId63"/>
    <p:sldId id="322" r:id="rId64"/>
    <p:sldId id="333" r:id="rId65"/>
    <p:sldId id="334" r:id="rId66"/>
    <p:sldId id="335" r:id="rId67"/>
    <p:sldId id="323" r:id="rId68"/>
    <p:sldId id="336" r:id="rId69"/>
    <p:sldId id="337" r:id="rId70"/>
    <p:sldId id="338" r:id="rId71"/>
    <p:sldId id="340" r:id="rId72"/>
  </p:sldIdLst>
  <p:sldSz cx="9144000" cy="6858000" type="screen4x3"/>
  <p:notesSz cx="6858000" cy="9144000"/>
  <p:custShowLst>
    <p:custShow name="Pokaz niestandardowy 2" id="0">
      <p:sldLst>
        <p:sld r:id="rId72"/>
      </p:sldLst>
    </p:custShow>
  </p:custShowLst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72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02" autoAdjust="0"/>
    <p:restoredTop sz="94718" autoAdjust="0"/>
  </p:normalViewPr>
  <p:slideViewPr>
    <p:cSldViewPr>
      <p:cViewPr>
        <p:scale>
          <a:sx n="60" d="100"/>
          <a:sy n="60" d="100"/>
        </p:scale>
        <p:origin x="-2160" y="-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6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l-PL"/>
              <a:t>Szkoła Podstawowa im. ks. Jana Twardowskiego w Turosli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EA28F7A-600D-4A5C-880E-D55E19BF11B9}" type="datetimeFigureOut">
              <a:rPr lang="pl-PL"/>
              <a:pPr>
                <a:defRPr/>
              </a:pPr>
              <a:t>2015-01-21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92C653-9506-46EC-807C-D08A12D6D05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8447875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l-PL"/>
              <a:t>Szkoła Podstawowa im. ks. Jana Twardowskiego w Turosli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F39B722-2F10-4310-8697-578320BF1282}" type="datetimeFigureOut">
              <a:rPr lang="pl-PL"/>
              <a:pPr>
                <a:defRPr/>
              </a:pPr>
              <a:t>2015-01-21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17CEBDD-C90C-4C14-8264-BE22446C984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053418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82948" name="Symbol zastępczy nagłówka 4"/>
          <p:cNvSpPr>
            <a:spLocks noGrp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mtClean="0">
                <a:latin typeface="Calibri" pitchFamily="34" charset="0"/>
              </a:rPr>
              <a:t>Szkoła Podstawowa im. ks. Jana Twardowskiego w Turosli</a:t>
            </a:r>
          </a:p>
        </p:txBody>
      </p:sp>
      <p:sp>
        <p:nvSpPr>
          <p:cNvPr id="82949" name="Symbol zastępczy numeru slajdu 5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40DFE9-D87D-4C1D-B025-EED2D7AD732B}" type="slidenum">
              <a:rPr lang="pl-PL" altLang="pl-PL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pl-PL" altLang="pl-PL" smtClean="0">
              <a:latin typeface="Calibri" pitchFamily="34" charset="0"/>
            </a:endParaRPr>
          </a:p>
        </p:txBody>
      </p:sp>
      <p:sp>
        <p:nvSpPr>
          <p:cNvPr id="82950" name="Symbol zastępczy stopki 6"/>
          <p:cNvSpPr>
            <a:spLocks noGrp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 altLang="pl-PL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ójkąt prostokątny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upa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Dowolny kształt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Dowolny kształt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Łącznik prosty 20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11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23627D8-BEE2-429B-9F92-858B455F4C4F}" type="datetime1">
              <a:rPr lang="pl-PL"/>
              <a:pPr>
                <a:defRPr/>
              </a:pPr>
              <a:t>2015-01-21</a:t>
            </a:fld>
            <a:endParaRPr lang="pl-PL"/>
          </a:p>
        </p:txBody>
      </p:sp>
      <p:sp>
        <p:nvSpPr>
          <p:cNvPr id="12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pl-PL"/>
              <a:t>Szkoła Podstawowa im. ks. Jana Twardowskiego  w Turośli</a:t>
            </a:r>
          </a:p>
        </p:txBody>
      </p:sp>
      <p:sp>
        <p:nvSpPr>
          <p:cNvPr id="13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7F83729-6DE6-483B-919B-EA3E8350928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972705"/>
      </p:ext>
    </p:extLst>
  </p:cSld>
  <p:clrMapOvr>
    <a:masterClrMapping/>
  </p:clrMapOvr>
  <p:transition spd="med" advClick="0" advTm="8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F57A3-312E-42A3-8382-15772DDB0FB2}" type="datetime1">
              <a:rPr lang="pl-PL"/>
              <a:pPr>
                <a:defRPr/>
              </a:pPr>
              <a:t>2015-01-21</a:t>
            </a:fld>
            <a:endParaRPr lang="pl-P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Szkoła Podstawowa im. ks. Jana Twardowskiego  w Turośli</a:t>
            </a:r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B16F5-13B0-4A44-9BFB-4F63C8FE5AA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72210"/>
      </p:ext>
    </p:extLst>
  </p:cSld>
  <p:clrMapOvr>
    <a:masterClrMapping/>
  </p:clrMapOvr>
  <p:transition spd="med" advClick="0" advTm="8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B36E8-17AF-410A-8960-330A5D673C96}" type="datetime1">
              <a:rPr lang="pl-PL"/>
              <a:pPr>
                <a:defRPr/>
              </a:pPr>
              <a:t>2015-01-21</a:t>
            </a:fld>
            <a:endParaRPr lang="pl-P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Szkoła Podstawowa im. ks. Jana Twardowskiego  w Turośli</a:t>
            </a:r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C0091-014D-40BC-929B-2DE5589F34A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5998798"/>
      </p:ext>
    </p:extLst>
  </p:cSld>
  <p:clrMapOvr>
    <a:masterClrMapping/>
  </p:clrMapOvr>
  <p:transition spd="med" advClick="0" advTm="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7B573-21F9-4DD8-8BF2-6A5D865199EC}" type="datetime1">
              <a:rPr lang="pl-PL"/>
              <a:pPr>
                <a:defRPr/>
              </a:pPr>
              <a:t>2015-01-21</a:t>
            </a:fld>
            <a:endParaRPr lang="pl-PL"/>
          </a:p>
        </p:txBody>
      </p:sp>
      <p:sp>
        <p:nvSpPr>
          <p:cNvPr id="5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Szkoła Podstawowa im. ks. Jana Twardowskiego  w Turośli</a:t>
            </a:r>
          </a:p>
        </p:txBody>
      </p:sp>
      <p:sp>
        <p:nvSpPr>
          <p:cNvPr id="6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23169-5122-463F-AD5B-CC7D1198806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6577718"/>
      </p:ext>
    </p:extLst>
  </p:cSld>
  <p:clrMapOvr>
    <a:masterClrMapping/>
  </p:clrMapOvr>
  <p:transition spd="med" advClick="0" advTm="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ag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8E18BC8-994D-4DA1-8A17-89E78BA9FEAA}" type="datetime1">
              <a:rPr lang="pl-PL"/>
              <a:pPr>
                <a:defRPr/>
              </a:pPr>
              <a:t>2015-01-21</a:t>
            </a:fld>
            <a:endParaRPr lang="pl-PL"/>
          </a:p>
        </p:txBody>
      </p:sp>
      <p:sp>
        <p:nvSpPr>
          <p:cNvPr id="7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pl-PL"/>
              <a:t>Szkoła Podstawowa im. ks. Jana Twardowskiego  w Turośli</a:t>
            </a:r>
          </a:p>
        </p:txBody>
      </p:sp>
      <p:sp>
        <p:nvSpPr>
          <p:cNvPr id="8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AD20DCE-BEB7-4824-8C63-A4EAB618267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7630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8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CDEF14A-5A36-4FB4-A7C7-D90457E21F44}" type="datetime1">
              <a:rPr lang="pl-PL"/>
              <a:pPr>
                <a:defRPr/>
              </a:pPr>
              <a:t>2015-01-21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pl-PL"/>
              <a:t>Szkoła Podstawowa im. ks. Jana Twardowskiego  w Turośli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F22C485-CFD0-4571-917E-A915651BCAE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2204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8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8CCBCFF-9F05-4418-99D7-2ACB76E98FFC}" type="datetime1">
              <a:rPr lang="pl-PL"/>
              <a:pPr>
                <a:defRPr/>
              </a:pPr>
              <a:t>2015-01-21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pl-PL"/>
              <a:t>Szkoła Podstawowa im. ks. Jana Twardowskiego  w Turośli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D722704-2FD6-4707-BA3F-869B9AF43BB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1068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8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B825184-462D-4867-9241-43FEC0489F22}" type="datetime1">
              <a:rPr lang="pl-PL"/>
              <a:pPr>
                <a:defRPr/>
              </a:pPr>
              <a:t>2015-01-21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pl-PL"/>
              <a:t>Szkoła Podstawowa im. ks. Jana Twardowskiego  w Turośli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E638859-F153-4654-98B4-78F0B2EAFE0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9441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C47C5-1274-43A2-8857-D1F32C17E6A7}" type="datetime1">
              <a:rPr lang="pl-PL"/>
              <a:pPr>
                <a:defRPr/>
              </a:pPr>
              <a:t>2015-01-21</a:t>
            </a:fld>
            <a:endParaRPr lang="pl-PL"/>
          </a:p>
        </p:txBody>
      </p:sp>
      <p:sp>
        <p:nvSpPr>
          <p:cNvPr id="3" name="Symbol zastępczy stopki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Szkoła Podstawowa im. ks. Jana Twardowskiego  w Turośli</a:t>
            </a:r>
          </a:p>
        </p:txBody>
      </p:sp>
      <p:sp>
        <p:nvSpPr>
          <p:cNvPr id="4" name="Symbol zastępczy numeru slajd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B6B1E-B44D-4B86-B1D6-23BB296550F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3037743"/>
      </p:ext>
    </p:extLst>
  </p:cSld>
  <p:clrMapOvr>
    <a:masterClrMapping/>
  </p:clrMapOvr>
  <p:transition spd="med" advClick="0" advTm="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350817B-7793-45F7-ADA9-03BB71CAD7EC}" type="datetime1">
              <a:rPr lang="pl-PL"/>
              <a:pPr>
                <a:defRPr/>
              </a:pPr>
              <a:t>2015-01-21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pl-PL"/>
              <a:t>Szkoła Podstawowa im. ks. Jana Twardowskiego  w Turośli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170AD87-1BF6-4FC6-9453-C57D83C25FB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1394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8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olny kształt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Dowolny kształt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5760 w 5591"/>
              <a:gd name="T3" fmla="*/ 0 h 588"/>
              <a:gd name="T4" fmla="*/ 5760 w 5591"/>
              <a:gd name="T5" fmla="*/ 528 h 588"/>
              <a:gd name="T6" fmla="*/ 4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7" name="Trójkąt prostokątny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Łącznik prosty 18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ag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Pag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1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08C19A6-2C07-4C23-9D4D-13918927CE93}" type="datetime1">
              <a:rPr lang="pl-PL"/>
              <a:pPr>
                <a:defRPr/>
              </a:pPr>
              <a:t>2015-01-21</a:t>
            </a:fld>
            <a:endParaRPr lang="pl-PL"/>
          </a:p>
        </p:txBody>
      </p:sp>
      <p:sp>
        <p:nvSpPr>
          <p:cNvPr id="12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pl-PL"/>
              <a:t>Szkoła Podstawowa im. ks. Jana Twardowskiego  w Turośli</a:t>
            </a:r>
          </a:p>
        </p:txBody>
      </p:sp>
      <p:sp>
        <p:nvSpPr>
          <p:cNvPr id="13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083FF52-3748-4F12-A09C-898417AC730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9126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8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7" name="Dowolny kształt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5760 w 5591"/>
              <a:gd name="T3" fmla="*/ 0 h 588"/>
              <a:gd name="T4" fmla="*/ 5760 w 5591"/>
              <a:gd name="T5" fmla="*/ 528 h 588"/>
              <a:gd name="T6" fmla="*/ 4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1033" name="Symbol zastępczy tekstu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5AE131B-A724-46B7-8B75-B811D376E48A}" type="datetime1">
              <a:rPr lang="pl-PL"/>
              <a:pPr>
                <a:defRPr/>
              </a:pPr>
              <a:t>2015-01-21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pl-PL"/>
              <a:t>Szkoła Podstawowa im. ks. Jana Twardowskiego  w Turośli</a:t>
            </a:r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1BD910C-A6E9-4B9F-B3BE-E3B26F736E6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69" r:id="rId2"/>
    <p:sldLayoutId id="2147483774" r:id="rId3"/>
    <p:sldLayoutId id="2147483775" r:id="rId4"/>
    <p:sldLayoutId id="2147483776" r:id="rId5"/>
    <p:sldLayoutId id="2147483777" r:id="rId6"/>
    <p:sldLayoutId id="2147483770" r:id="rId7"/>
    <p:sldLayoutId id="2147483778" r:id="rId8"/>
    <p:sldLayoutId id="2147483779" r:id="rId9"/>
    <p:sldLayoutId id="2147483771" r:id="rId10"/>
    <p:sldLayoutId id="2147483772" r:id="rId11"/>
  </p:sldLayoutIdLst>
  <p:transition spd="med" advClick="0" advTm="8000"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ElementarzDwa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ElementarzDwa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ElementarzDwa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ElementarzDwa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ElementarzDwa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ElementarzDwa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ElementarzDwa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ElementarzDwa" pitchFamily="2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spturosl.pl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odtytuł 2"/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/>
          <a:lstStyle/>
          <a:p>
            <a:pPr marR="0" eaLnBrk="1" hangingPunct="1"/>
            <a:endParaRPr lang="pl-PL" altLang="pl-PL" smtClean="0"/>
          </a:p>
          <a:p>
            <a:pPr marR="0" eaLnBrk="1" hangingPunct="1"/>
            <a:endParaRPr lang="pl-PL" altLang="pl-PL" smtClean="0"/>
          </a:p>
          <a:p>
            <a:pPr marR="0" eaLnBrk="1" hangingPunct="1"/>
            <a:endParaRPr lang="pl-PL" altLang="pl-PL" smtClean="0"/>
          </a:p>
          <a:p>
            <a:pPr marR="0" eaLnBrk="1" hangingPunct="1"/>
            <a:endParaRPr lang="pl-PL" altLang="pl-PL" smtClean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16013" y="6408738"/>
            <a:ext cx="7056437" cy="365125"/>
          </a:xfrm>
        </p:spPr>
        <p:txBody>
          <a:bodyPr/>
          <a:lstStyle/>
          <a:p>
            <a:pPr algn="ctr">
              <a:defRPr/>
            </a:pPr>
            <a:r>
              <a:rPr lang="pl-PL" sz="2800" b="1" dirty="0"/>
              <a:t>Szkoła Podstawowa im. ks. Jana Twardowskiego  </a:t>
            </a:r>
            <a:br>
              <a:rPr lang="pl-PL" sz="2800" b="1" dirty="0"/>
            </a:br>
            <a:r>
              <a:rPr lang="pl-PL" sz="2800" b="1" dirty="0"/>
              <a:t>w Turośli</a:t>
            </a:r>
          </a:p>
        </p:txBody>
      </p:sp>
      <p:pic>
        <p:nvPicPr>
          <p:cNvPr id="9220" name="Obraz 9" descr="szkoła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14620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Obraz 16" descr="D:\PATRON\logo - wycinank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" t="3104" r="3307" b="2414"/>
          <a:stretch>
            <a:fillRect/>
          </a:stretch>
        </p:blipFill>
        <p:spPr bwMode="auto">
          <a:xfrm>
            <a:off x="250825" y="2708275"/>
            <a:ext cx="18256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 descr="Obraz 24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476672"/>
            <a:ext cx="6341675" cy="421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809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8313" y="1700213"/>
            <a:ext cx="8218487" cy="4306887"/>
          </a:xfrm>
        </p:spPr>
        <p:txBody>
          <a:bodyPr/>
          <a:lstStyle/>
          <a:p>
            <a:pPr eaLnBrk="1" hangingPunct="1"/>
            <a:r>
              <a:rPr lang="pl-PL" altLang="pl-PL" smtClean="0"/>
              <a:t>Następnie Szkoła Podstawowa w Turośli to: Publiczna Szkoła Powszechna </a:t>
            </a:r>
            <a:r>
              <a:rPr lang="pl-PL" altLang="pl-PL" smtClean="0">
                <a:latin typeface="Arial" charset="0"/>
                <a:cs typeface="Arial" charset="0"/>
              </a:rPr>
              <a:t>II</a:t>
            </a:r>
            <a:r>
              <a:rPr lang="pl-PL" altLang="pl-PL" smtClean="0"/>
              <a:t> Rzeczpospolitej.</a:t>
            </a:r>
          </a:p>
          <a:p>
            <a:pPr eaLnBrk="1" hangingPunct="1"/>
            <a:r>
              <a:rPr lang="pl-PL" altLang="pl-PL" smtClean="0"/>
              <a:t> Mimo lat wojny i okupacji szkoła działała w konspiracji prowadząc tajne nauczanie. </a:t>
            </a:r>
          </a:p>
          <a:p>
            <a:pPr eaLnBrk="1" hangingPunct="1"/>
            <a:r>
              <a:rPr lang="pl-PL" altLang="pl-PL" smtClean="0"/>
              <a:t>W 1941 roku budynek Szkoły Powszechnej okupant zamienił na mleczarnię. </a:t>
            </a:r>
          </a:p>
          <a:p>
            <a:pPr eaLnBrk="1" hangingPunct="1"/>
            <a:r>
              <a:rPr lang="pl-PL" altLang="pl-PL" smtClean="0"/>
              <a:t>Po zakończeniu wojny okazało się, że zniszczenie budynku było bardzo duże, toteż podjęto uchwałę o budowie nowej murowanej szkoły.</a:t>
            </a:r>
          </a:p>
          <a:p>
            <a:pPr eaLnBrk="1" hangingPunct="1"/>
            <a:endParaRPr lang="pl-PL" altLang="pl-PL" smtClean="0"/>
          </a:p>
        </p:txBody>
      </p:sp>
      <p:sp>
        <p:nvSpPr>
          <p:cNvPr id="18435" name="Symbol zastępczy stopki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4075" y="274638"/>
            <a:ext cx="656272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18437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77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8313" y="1700213"/>
            <a:ext cx="8218487" cy="4306887"/>
          </a:xfrm>
        </p:spPr>
        <p:txBody>
          <a:bodyPr/>
          <a:lstStyle/>
          <a:p>
            <a:pPr eaLnBrk="1" hangingPunct="1"/>
            <a:r>
              <a:rPr lang="pl-PL" altLang="pl-PL" sz="2400" smtClean="0"/>
              <a:t>Budowę rozpoczęto w roku </a:t>
            </a:r>
            <a:r>
              <a:rPr lang="pl-PL" altLang="pl-PL" sz="2400" b="1" smtClean="0"/>
              <a:t>1948</a:t>
            </a:r>
            <a:r>
              <a:rPr lang="pl-PL" altLang="pl-PL" sz="2400" smtClean="0"/>
              <a:t>. </a:t>
            </a:r>
          </a:p>
          <a:p>
            <a:pPr eaLnBrk="1" hangingPunct="1"/>
            <a:r>
              <a:rPr lang="pl-PL" altLang="pl-PL" sz="2400" b="1" u="sng" smtClean="0"/>
              <a:t>Inicjatorami tej budowy byli:</a:t>
            </a:r>
            <a:endParaRPr lang="pl-PL" altLang="pl-PL" sz="2400" smtClean="0"/>
          </a:p>
          <a:p>
            <a:pPr eaLnBrk="1" hangingPunct="1"/>
            <a:r>
              <a:rPr lang="pl-PL" altLang="pl-PL" sz="2400" smtClean="0"/>
              <a:t>- Wójt Gminy Turośl Jan Bączek s. Piotra;</a:t>
            </a:r>
          </a:p>
          <a:p>
            <a:pPr eaLnBrk="1" hangingPunct="1"/>
            <a:r>
              <a:rPr lang="pl-PL" altLang="pl-PL" sz="2400" smtClean="0"/>
              <a:t>- ówczesny kierownik szkoły w Wanacji Bronisław Aniśko.</a:t>
            </a:r>
          </a:p>
          <a:p>
            <a:pPr eaLnBrk="1" hangingPunct="1"/>
            <a:r>
              <a:rPr lang="pl-PL" altLang="pl-PL" sz="2400" smtClean="0"/>
              <a:t>Budowa była prowadzona na zlecenie Prezydium Powiatowej Rady Naczelnej  Wydział Oświaty w Kolnie. </a:t>
            </a:r>
          </a:p>
          <a:p>
            <a:pPr eaLnBrk="1" hangingPunct="1"/>
            <a:r>
              <a:rPr lang="pl-PL" altLang="pl-PL" sz="2400" smtClean="0"/>
              <a:t>Kierownikiem budowy był Józef Jaszkiewicz architekt powiatowy. </a:t>
            </a:r>
          </a:p>
          <a:p>
            <a:pPr eaLnBrk="1" hangingPunct="1"/>
            <a:r>
              <a:rPr lang="pl-PL" altLang="pl-PL" sz="2400" smtClean="0"/>
              <a:t>Budowę nadzorował Stanisław Zabłocki. </a:t>
            </a:r>
          </a:p>
        </p:txBody>
      </p:sp>
      <p:sp>
        <p:nvSpPr>
          <p:cNvPr id="19459" name="Symbol zastępczy stopki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Budowa obecnego budynku szkoły</a:t>
            </a:r>
            <a:endParaRPr lang="pl-PL" dirty="0"/>
          </a:p>
        </p:txBody>
      </p:sp>
      <p:pic>
        <p:nvPicPr>
          <p:cNvPr id="19461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221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ymbol zastępczy zawartości 5" descr="05433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1450" y="1700213"/>
            <a:ext cx="6272213" cy="4306887"/>
          </a:xfrm>
        </p:spPr>
      </p:pic>
      <p:sp>
        <p:nvSpPr>
          <p:cNvPr id="20484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Budynek szkoły - lata 70-te</a:t>
            </a:r>
            <a:endParaRPr lang="pl-PL" dirty="0"/>
          </a:p>
        </p:txBody>
      </p:sp>
    </p:spTree>
  </p:cSld>
  <p:clrMapOvr>
    <a:masterClrMapping/>
  </p:clrMapOvr>
  <p:transition spd="med" advClick="0" advTm="132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Budynek szkoły - lata 80-te</a:t>
            </a:r>
            <a:endParaRPr lang="pl-PL" dirty="0"/>
          </a:p>
        </p:txBody>
      </p:sp>
      <p:pic>
        <p:nvPicPr>
          <p:cNvPr id="8" name="Symbol zastępczy zawartości 7" descr="05471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6225" y="1481138"/>
            <a:ext cx="6051550" cy="4525962"/>
          </a:xfrm>
        </p:spPr>
      </p:pic>
    </p:spTree>
  </p:cSld>
  <p:clrMapOvr>
    <a:masterClrMapping/>
  </p:clrMapOvr>
  <p:transition spd="med" advClick="0" advTm="11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ymbol zastępczy zawartości 7" descr="Obraz 24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64815" y="1481138"/>
            <a:ext cx="6814370" cy="4525962"/>
          </a:xfrm>
          <a:effectLst>
            <a:softEdge rad="112500"/>
          </a:effectLst>
        </p:spPr>
      </p:pic>
      <p:sp>
        <p:nvSpPr>
          <p:cNvPr id="22532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Budynek szkoły dziś...</a:t>
            </a:r>
            <a:endParaRPr lang="pl-PL" dirty="0"/>
          </a:p>
        </p:txBody>
      </p:sp>
    </p:spTree>
  </p:cSld>
  <p:clrMapOvr>
    <a:masterClrMapping/>
  </p:clrMapOvr>
  <p:transition spd="med" advClick="0" advTm="11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8313" y="1700213"/>
            <a:ext cx="8218487" cy="4306887"/>
          </a:xfrm>
        </p:spPr>
        <p:txBody>
          <a:bodyPr/>
          <a:lstStyle/>
          <a:p>
            <a:pPr eaLnBrk="1" hangingPunct="1"/>
            <a:r>
              <a:rPr lang="pl-PL" altLang="pl-PL" b="1" smtClean="0"/>
              <a:t>Pani B. Sakowska</a:t>
            </a:r>
            <a:r>
              <a:rPr lang="pl-PL" altLang="pl-PL" smtClean="0"/>
              <a:t> - kierownik szkoły</a:t>
            </a:r>
          </a:p>
          <a:p>
            <a:pPr eaLnBrk="1" hangingPunct="1"/>
            <a:r>
              <a:rPr lang="pl-PL" altLang="pl-PL" b="1" smtClean="0"/>
              <a:t>Pan Bronisław Aniśko-</a:t>
            </a:r>
            <a:r>
              <a:rPr lang="pl-PL" altLang="pl-PL" smtClean="0"/>
              <a:t> kierownik szkoły</a:t>
            </a:r>
          </a:p>
          <a:p>
            <a:pPr eaLnBrk="1" hangingPunct="1">
              <a:buFont typeface="Wingdings 3" pitchFamily="18" charset="2"/>
              <a:buNone/>
            </a:pPr>
            <a:endParaRPr lang="pl-PL" altLang="pl-PL" smtClean="0"/>
          </a:p>
        </p:txBody>
      </p:sp>
      <p:sp>
        <p:nvSpPr>
          <p:cNvPr id="23555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Kadra kierownicza SP Turośl</a:t>
            </a:r>
            <a:endParaRPr lang="pl-PL" dirty="0"/>
          </a:p>
        </p:txBody>
      </p:sp>
      <p:pic>
        <p:nvPicPr>
          <p:cNvPr id="23557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 descr="Nowy obraz (6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780928"/>
            <a:ext cx="2808312" cy="319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24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8313" y="1989138"/>
            <a:ext cx="5040312" cy="3024187"/>
          </a:xfrm>
        </p:spPr>
        <p:txBody>
          <a:bodyPr/>
          <a:lstStyle/>
          <a:p>
            <a:pPr eaLnBrk="1" hangingPunct="1"/>
            <a:endParaRPr lang="pl-PL" altLang="pl-PL" sz="3200" b="1" smtClean="0"/>
          </a:p>
          <a:p>
            <a:pPr eaLnBrk="1" hangingPunct="1">
              <a:buFont typeface="Wingdings 3" pitchFamily="18" charset="2"/>
              <a:buNone/>
            </a:pPr>
            <a:r>
              <a:rPr lang="pl-PL" altLang="pl-PL" sz="2800" b="1" smtClean="0"/>
              <a:t>Pan Stanisław Milewski</a:t>
            </a:r>
            <a:endParaRPr lang="pl-PL" altLang="pl-PL" sz="2800" smtClean="0"/>
          </a:p>
          <a:p>
            <a:pPr lvl="1" eaLnBrk="1" hangingPunct="1"/>
            <a:r>
              <a:rPr lang="pl-PL" altLang="pl-PL" sz="2400" smtClean="0"/>
              <a:t>1953-1972-kierownik szkoły</a:t>
            </a:r>
          </a:p>
          <a:p>
            <a:pPr lvl="1" eaLnBrk="1" hangingPunct="1"/>
            <a:r>
              <a:rPr lang="pl-PL" altLang="pl-PL" sz="2400" smtClean="0"/>
              <a:t>1972-1974-dyrektor szkoły</a:t>
            </a:r>
          </a:p>
          <a:p>
            <a:pPr lvl="1" eaLnBrk="1" hangingPunct="1"/>
            <a:r>
              <a:rPr lang="pl-PL" altLang="pl-PL" sz="2400" smtClean="0"/>
              <a:t>1974/1975-Gminny Dyrektor Szkół</a:t>
            </a:r>
          </a:p>
          <a:p>
            <a:pPr eaLnBrk="1" hangingPunct="1"/>
            <a:endParaRPr lang="pl-PL" altLang="pl-PL" sz="2400" smtClean="0"/>
          </a:p>
          <a:p>
            <a:pPr eaLnBrk="1" hangingPunct="1">
              <a:buFont typeface="Wingdings 3" pitchFamily="18" charset="2"/>
              <a:buNone/>
            </a:pPr>
            <a:endParaRPr lang="pl-PL" altLang="pl-PL" smtClean="0"/>
          </a:p>
        </p:txBody>
      </p:sp>
      <p:sp>
        <p:nvSpPr>
          <p:cNvPr id="24579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Kadra kierownicza SP Turośl</a:t>
            </a:r>
            <a:endParaRPr lang="pl-PL" dirty="0"/>
          </a:p>
        </p:txBody>
      </p:sp>
      <p:pic>
        <p:nvPicPr>
          <p:cNvPr id="24581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 descr="Nowy obraz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898650"/>
            <a:ext cx="3024188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00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95288" y="2060575"/>
            <a:ext cx="5832475" cy="3960813"/>
          </a:xfrm>
        </p:spPr>
        <p:txBody>
          <a:bodyPr>
            <a:normAutofit fontScale="62500" lnSpcReduction="20000"/>
          </a:bodyPr>
          <a:lstStyle/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pl-PL" sz="4100" b="1" dirty="0" smtClean="0"/>
              <a:t>Pan Jan Walewski</a:t>
            </a:r>
            <a:r>
              <a:rPr lang="pl-PL" sz="4100" dirty="0" smtClean="0"/>
              <a:t> </a:t>
            </a:r>
          </a:p>
          <a:p>
            <a:pPr marL="365760" indent="-256032" eaLnBrk="1" fontAlgn="auto" hangingPunct="1">
              <a:lnSpc>
                <a:spcPct val="17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l-PL" sz="3200" dirty="0" smtClean="0"/>
              <a:t>1974/1975-zastępca Gminnego Dyrektora Szkół </a:t>
            </a:r>
          </a:p>
          <a:p>
            <a:pPr marL="365760" indent="-256032" eaLnBrk="1" fontAlgn="auto" hangingPunct="1">
              <a:lnSpc>
                <a:spcPct val="17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l-PL" sz="3200" dirty="0" smtClean="0"/>
              <a:t>1975/1976-Gminny Dyrektor Szkoły</a:t>
            </a:r>
          </a:p>
          <a:p>
            <a:pPr marL="365760" indent="-256032" eaLnBrk="1" fontAlgn="auto" hangingPunct="1">
              <a:lnSpc>
                <a:spcPct val="17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l-PL" sz="3200" dirty="0" smtClean="0"/>
              <a:t>1976-1979-zastępca Gminnego Dyrektora Szkoły </a:t>
            </a:r>
          </a:p>
          <a:p>
            <a:pPr marL="365760" indent="-256032" eaLnBrk="1" fontAlgn="auto" hangingPunct="1">
              <a:lnSpc>
                <a:spcPct val="17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pl-PL" sz="3200" dirty="0" smtClean="0"/>
              <a:t>1979-1984-zastępca Gminnego Dyrektora Szkoły </a:t>
            </a:r>
            <a:endParaRPr lang="pl-PL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/>
          </a:p>
        </p:txBody>
      </p:sp>
      <p:sp>
        <p:nvSpPr>
          <p:cNvPr id="25603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Kadra kierownicza SP Turośl</a:t>
            </a:r>
            <a:endParaRPr lang="pl-PL" dirty="0"/>
          </a:p>
        </p:txBody>
      </p:sp>
      <p:pic>
        <p:nvPicPr>
          <p:cNvPr id="25605" name="Obraz 4" descr="szkoła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 descr="Nowy obraz (2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060575"/>
            <a:ext cx="26670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 advClick="0" advTm="13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8313" y="1989138"/>
            <a:ext cx="5543550" cy="2303462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 3" pitchFamily="18" charset="2"/>
              <a:buNone/>
            </a:pPr>
            <a:r>
              <a:rPr lang="pl-PL" altLang="pl-PL" sz="3200" b="1" smtClean="0"/>
              <a:t>Pan Mirosław Karpiński</a:t>
            </a:r>
            <a:endParaRPr lang="pl-PL" altLang="pl-PL" sz="3200" smtClean="0"/>
          </a:p>
          <a:p>
            <a:pPr eaLnBrk="1" hangingPunct="1">
              <a:lnSpc>
                <a:spcPct val="150000"/>
              </a:lnSpc>
            </a:pPr>
            <a:r>
              <a:rPr lang="pl-PL" altLang="pl-PL" smtClean="0"/>
              <a:t>1975/1976-zastępca Gminnego Dyrektora Szkół </a:t>
            </a:r>
          </a:p>
          <a:p>
            <a:pPr eaLnBrk="1" hangingPunct="1">
              <a:buFont typeface="Wingdings 3" pitchFamily="18" charset="2"/>
              <a:buNone/>
            </a:pPr>
            <a:endParaRPr lang="pl-PL" altLang="pl-PL" smtClean="0"/>
          </a:p>
          <a:p>
            <a:pPr eaLnBrk="1" hangingPunct="1">
              <a:buFont typeface="Wingdings 3" pitchFamily="18" charset="2"/>
              <a:buNone/>
            </a:pPr>
            <a:endParaRPr lang="pl-PL" altLang="pl-PL" smtClean="0"/>
          </a:p>
        </p:txBody>
      </p:sp>
      <p:sp>
        <p:nvSpPr>
          <p:cNvPr id="26627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Kadra kierownicza SP Turośl</a:t>
            </a:r>
            <a:endParaRPr lang="pl-PL" dirty="0"/>
          </a:p>
        </p:txBody>
      </p:sp>
      <p:pic>
        <p:nvPicPr>
          <p:cNvPr id="26629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 descr="Nowy obraz (8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44675"/>
            <a:ext cx="211455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15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8313" y="1989138"/>
            <a:ext cx="7848600" cy="1944687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r>
              <a:rPr lang="pl-PL" altLang="pl-PL" b="1" smtClean="0"/>
              <a:t>Pan Jan Wołczyński</a:t>
            </a:r>
            <a:endParaRPr lang="pl-PL" altLang="pl-PL" smtClean="0"/>
          </a:p>
          <a:p>
            <a:pPr eaLnBrk="1" hangingPunct="1"/>
            <a:r>
              <a:rPr lang="pl-PL" altLang="pl-PL" smtClean="0"/>
              <a:t>1976/1979 - Gminny Dyrektor Szkół </a:t>
            </a:r>
          </a:p>
          <a:p>
            <a:pPr eaLnBrk="1" hangingPunct="1">
              <a:buFont typeface="Wingdings 3" pitchFamily="18" charset="2"/>
              <a:buNone/>
            </a:pPr>
            <a:r>
              <a:rPr lang="pl-PL" altLang="pl-PL" b="1" smtClean="0"/>
              <a:t>Pan Ryszard Wiśniewski</a:t>
            </a:r>
            <a:r>
              <a:rPr lang="pl-PL" altLang="pl-PL" smtClean="0"/>
              <a:t> </a:t>
            </a:r>
          </a:p>
          <a:p>
            <a:pPr eaLnBrk="1" hangingPunct="1"/>
            <a:r>
              <a:rPr lang="pl-PL" altLang="pl-PL" smtClean="0"/>
              <a:t>1979-1984r - Gminny Dyrektor Szkół</a:t>
            </a:r>
          </a:p>
          <a:p>
            <a:pPr eaLnBrk="1" hangingPunct="1">
              <a:buFont typeface="Wingdings 3" pitchFamily="18" charset="2"/>
              <a:buNone/>
            </a:pPr>
            <a:endParaRPr lang="pl-PL" altLang="pl-PL" smtClean="0"/>
          </a:p>
        </p:txBody>
      </p:sp>
      <p:sp>
        <p:nvSpPr>
          <p:cNvPr id="27651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Kadra kierownicza SP Turośl</a:t>
            </a:r>
            <a:endParaRPr lang="pl-PL" dirty="0"/>
          </a:p>
        </p:txBody>
      </p:sp>
      <p:pic>
        <p:nvPicPr>
          <p:cNvPr id="27653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12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539750" y="1844675"/>
            <a:ext cx="8147050" cy="4162425"/>
          </a:xfrm>
        </p:spPr>
        <p:txBody>
          <a:bodyPr>
            <a:normAutofit fontScale="92500" lnSpcReduction="10000"/>
          </a:bodyPr>
          <a:lstStyle/>
          <a:p>
            <a:pPr marL="365760" indent="-256032" algn="ctr" eaLnBrk="1" fontAlgn="auto" hangingPunct="1">
              <a:lnSpc>
                <a:spcPct val="15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pl-PL" sz="3200" dirty="0" smtClean="0"/>
              <a:t>Początek Szkoły Podstawowej w Turośli to Carska Szkoła Podstawowa pobudowana w roku 1870. </a:t>
            </a:r>
          </a:p>
          <a:p>
            <a:pPr marL="365760" indent="-256032" algn="ctr" eaLnBrk="1" fontAlgn="auto" hangingPunct="1">
              <a:lnSpc>
                <a:spcPct val="15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pl-PL" sz="3200" dirty="0" smtClean="0"/>
              <a:t>Mieściła się ona w budynku z czerwonej cegły, który uległ całkowitemu zniszczeniu w czasie </a:t>
            </a:r>
            <a:r>
              <a:rPr lang="pl-PL" sz="3200" dirty="0" smtClean="0">
                <a:latin typeface="DotumChe" pitchFamily="49" charset="-127"/>
                <a:ea typeface="DotumChe" pitchFamily="49" charset="-127"/>
                <a:cs typeface="Arial" pitchFamily="34" charset="0"/>
              </a:rPr>
              <a:t>I </a:t>
            </a:r>
            <a:r>
              <a:rPr lang="pl-PL" sz="3200" dirty="0" smtClean="0"/>
              <a:t>Wojny Światowej. </a:t>
            </a:r>
          </a:p>
          <a:p>
            <a:pPr marL="365760" indent="-256032" algn="ctr" eaLnBrk="1" fontAlgn="auto" hangingPunct="1">
              <a:lnSpc>
                <a:spcPct val="150000"/>
              </a:lnSpc>
              <a:spcAft>
                <a:spcPts val="0"/>
              </a:spcAft>
              <a:buFont typeface="Wingdings 3"/>
              <a:buNone/>
              <a:defRPr/>
            </a:pPr>
            <a:endParaRPr lang="pl-PL" sz="3600" dirty="0"/>
          </a:p>
        </p:txBody>
      </p:sp>
      <p:sp>
        <p:nvSpPr>
          <p:cNvPr id="10243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3924300" y="6165850"/>
            <a:ext cx="4751388" cy="6080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</a:t>
            </a:r>
            <a:br>
              <a:rPr lang="pl-PL" altLang="pl-PL" sz="1800" smtClean="0"/>
            </a:br>
            <a:r>
              <a:rPr lang="pl-PL" altLang="pl-PL" sz="1800" smtClean="0"/>
              <a:t>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 Historia szkoły</a:t>
            </a:r>
            <a:endParaRPr lang="pl-PL" dirty="0"/>
          </a:p>
        </p:txBody>
      </p:sp>
      <p:pic>
        <p:nvPicPr>
          <p:cNvPr id="10245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14620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2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8313" y="1989138"/>
            <a:ext cx="4895850" cy="2519362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r>
              <a:rPr lang="pl-PL" altLang="pl-PL" sz="2400" b="1" smtClean="0"/>
              <a:t>Pani Irena Gołaś</a:t>
            </a:r>
            <a:endParaRPr lang="pl-PL" altLang="pl-PL" sz="2000" smtClean="0"/>
          </a:p>
          <a:p>
            <a:pPr eaLnBrk="1" hangingPunct="1"/>
            <a:r>
              <a:rPr lang="pl-PL" altLang="pl-PL" sz="2400" smtClean="0"/>
              <a:t>1977-1984- zastępca Dyrektora Szkoły w Turośli </a:t>
            </a:r>
            <a:endParaRPr lang="pl-PL" altLang="pl-PL" sz="2000" smtClean="0"/>
          </a:p>
          <a:p>
            <a:pPr eaLnBrk="1" hangingPunct="1"/>
            <a:r>
              <a:rPr lang="pl-PL" altLang="pl-PL" sz="2400" smtClean="0"/>
              <a:t>1984-1988 - Dyrektor Szkoły</a:t>
            </a:r>
          </a:p>
        </p:txBody>
      </p:sp>
      <p:sp>
        <p:nvSpPr>
          <p:cNvPr id="28675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Kadra kierownicza SP Turośl</a:t>
            </a:r>
            <a:endParaRPr lang="pl-PL" dirty="0"/>
          </a:p>
        </p:txBody>
      </p:sp>
      <p:pic>
        <p:nvPicPr>
          <p:cNvPr id="28677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 descr="Nowy obraz (3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276475"/>
            <a:ext cx="2646363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27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8313" y="1989138"/>
            <a:ext cx="5040312" cy="2663825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r>
              <a:rPr lang="pl-PL" altLang="pl-PL" sz="3200" b="1" smtClean="0"/>
              <a:t>Pani Halina Walewska</a:t>
            </a:r>
            <a:endParaRPr lang="pl-PL" altLang="pl-PL" sz="2800" smtClean="0"/>
          </a:p>
          <a:p>
            <a:pPr eaLnBrk="1" hangingPunct="1"/>
            <a:r>
              <a:rPr lang="pl-PL" altLang="pl-PL" sz="2400" smtClean="0"/>
              <a:t>1984-1988- zastępca Dyrektora Szkoły</a:t>
            </a:r>
            <a:endParaRPr lang="pl-PL" altLang="pl-PL" sz="2000" smtClean="0"/>
          </a:p>
          <a:p>
            <a:pPr eaLnBrk="1" hangingPunct="1"/>
            <a:r>
              <a:rPr lang="pl-PL" altLang="pl-PL" sz="2400" smtClean="0"/>
              <a:t>1988-2002-Dyrektor Szkoły</a:t>
            </a:r>
            <a:endParaRPr lang="pl-PL" altLang="pl-PL" sz="2000" smtClean="0"/>
          </a:p>
          <a:p>
            <a:pPr eaLnBrk="1" hangingPunct="1">
              <a:buFont typeface="Wingdings 3" pitchFamily="18" charset="2"/>
              <a:buNone/>
            </a:pPr>
            <a:endParaRPr lang="pl-PL" altLang="pl-PL" smtClean="0"/>
          </a:p>
        </p:txBody>
      </p:sp>
      <p:sp>
        <p:nvSpPr>
          <p:cNvPr id="29699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Kadra kierownicza SP Turośl</a:t>
            </a:r>
            <a:endParaRPr lang="pl-PL" dirty="0"/>
          </a:p>
        </p:txBody>
      </p:sp>
      <p:pic>
        <p:nvPicPr>
          <p:cNvPr id="29701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 descr="Nowy obraz (4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349500"/>
            <a:ext cx="273685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20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8313" y="2565400"/>
            <a:ext cx="5256212" cy="1727200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r>
              <a:rPr lang="pl-PL" altLang="pl-PL" sz="3600" b="1" smtClean="0"/>
              <a:t>Pani Lidia Sokołowska</a:t>
            </a:r>
            <a:endParaRPr lang="pl-PL" altLang="pl-PL" sz="3200" smtClean="0"/>
          </a:p>
          <a:p>
            <a:pPr eaLnBrk="1" hangingPunct="1"/>
            <a:r>
              <a:rPr lang="pl-PL" altLang="pl-PL" sz="2800" smtClean="0"/>
              <a:t>1988-2004 -zastępca Dyrektora Szkoły</a:t>
            </a:r>
            <a:endParaRPr lang="pl-PL" altLang="pl-PL" sz="2400" smtClean="0"/>
          </a:p>
        </p:txBody>
      </p:sp>
      <p:sp>
        <p:nvSpPr>
          <p:cNvPr id="30723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Kadra kierownicza SP Turośl</a:t>
            </a:r>
            <a:endParaRPr lang="pl-PL" dirty="0"/>
          </a:p>
        </p:txBody>
      </p:sp>
      <p:pic>
        <p:nvPicPr>
          <p:cNvPr id="30725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 descr="Nowy obraz (5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133600"/>
            <a:ext cx="28575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17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pl-PL" sz="2400" dirty="0" smtClean="0"/>
              <a:t>Obowiązki dyrektora szkoły od </a:t>
            </a:r>
            <a:r>
              <a:rPr lang="pl-PL" sz="2400" b="1" dirty="0" smtClean="0"/>
              <a:t>1 września 2002 r. </a:t>
            </a:r>
            <a:r>
              <a:rPr lang="pl-PL" sz="2400" dirty="0" smtClean="0"/>
              <a:t>do chwili obecnej </a:t>
            </a:r>
            <a:br>
              <a:rPr lang="pl-PL" sz="2400" dirty="0" smtClean="0"/>
            </a:br>
            <a:r>
              <a:rPr lang="pl-PL" sz="2400" dirty="0" smtClean="0"/>
              <a:t>pełni </a:t>
            </a:r>
            <a:r>
              <a:rPr lang="pl-PL" sz="3200" b="1" dirty="0" smtClean="0"/>
              <a:t>pani Małgorzata Witkiewicz</a:t>
            </a:r>
            <a:endParaRPr lang="pl-PL" sz="2400" b="1" dirty="0" smtClean="0"/>
          </a:p>
        </p:txBody>
      </p:sp>
      <p:sp>
        <p:nvSpPr>
          <p:cNvPr id="31747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Dyrektor szkoły</a:t>
            </a:r>
            <a:endParaRPr lang="pl-PL" sz="5400" dirty="0"/>
          </a:p>
        </p:txBody>
      </p:sp>
      <p:pic>
        <p:nvPicPr>
          <p:cNvPr id="8" name="Obraz 7" descr="Nowy obraz (7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628775"/>
            <a:ext cx="2625725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Obraz 8" descr="szkoła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38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az 7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273050"/>
            <a:ext cx="627504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Wicedyrektor szkoły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4941888"/>
            <a:ext cx="4040188" cy="1230312"/>
          </a:xfrm>
        </p:spPr>
        <p:txBody>
          <a:bodyPr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pl-PL" sz="3300" b="1" dirty="0" smtClean="0"/>
              <a:t>Pani Krystyna Dziekońska</a:t>
            </a:r>
            <a:endParaRPr lang="pl-PL" sz="33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sz="2800" dirty="0" smtClean="0"/>
              <a:t>2004-2012-Wicedyrektor Szkoły</a:t>
            </a:r>
            <a:endParaRPr lang="pl-PL" dirty="0" smtClean="0"/>
          </a:p>
          <a:p>
            <a:pPr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4941888"/>
            <a:ext cx="4175125" cy="1230312"/>
          </a:xfrm>
          <a:ln>
            <a:headEnd/>
            <a:tailEnd/>
          </a:ln>
        </p:spPr>
        <p:txBody>
          <a:bodyPr/>
          <a:lstStyle/>
          <a:p>
            <a:pPr algn="ctr" eaLnBrk="1" hangingPunct="1"/>
            <a:r>
              <a:rPr lang="pl-PL" altLang="pl-PL" sz="2800" b="1" smtClean="0"/>
              <a:t>Pani Alicja Cicha</a:t>
            </a:r>
          </a:p>
          <a:p>
            <a:pPr algn="ctr" eaLnBrk="1" hangingPunct="1"/>
            <a:r>
              <a:rPr lang="pl-PL" altLang="pl-PL" sz="2000" smtClean="0"/>
              <a:t>2009-2011-wz</a:t>
            </a:r>
            <a:r>
              <a:rPr lang="pl-PL" altLang="pl-PL" sz="2800" b="1" smtClean="0"/>
              <a:t>. </a:t>
            </a:r>
            <a:r>
              <a:rPr lang="pl-PL" altLang="pl-PL" sz="2000" smtClean="0"/>
              <a:t>Wicedyrektora Szkoły</a:t>
            </a:r>
          </a:p>
          <a:p>
            <a:pPr eaLnBrk="1" hangingPunct="1"/>
            <a:endParaRPr lang="pl-PL" altLang="pl-PL" sz="2000" smtClean="0"/>
          </a:p>
        </p:txBody>
      </p:sp>
      <p:pic>
        <p:nvPicPr>
          <p:cNvPr id="9" name="Symbol zastępczy zawartości 8" descr="Nowy obraz.png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844675"/>
            <a:ext cx="2300288" cy="2879725"/>
          </a:xfrm>
          <a:ln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</p:pic>
      <p:pic>
        <p:nvPicPr>
          <p:cNvPr id="10" name="Symbol zastępczy zawartości 9" descr="Nowy obraz (9).pn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1874838"/>
            <a:ext cx="2300288" cy="2881312"/>
          </a:xfrm>
          <a:ln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</p:pic>
      <p:sp>
        <p:nvSpPr>
          <p:cNvPr id="32776" name="Symbol zastępczy stopki 6"/>
          <p:cNvSpPr>
            <a:spLocks noGrp="1"/>
          </p:cNvSpPr>
          <p:nvPr>
            <p:ph type="ftr" sz="quarter" idx="11"/>
          </p:nvPr>
        </p:nvSpPr>
        <p:spPr bwMode="auto">
          <a:xfrm>
            <a:off x="3708400" y="6408738"/>
            <a:ext cx="4967288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dirty="0" smtClean="0"/>
              <a:t>Szkoła Podstawowa im. ks. Jana Twardowskiego  w Turośli</a:t>
            </a:r>
          </a:p>
        </p:txBody>
      </p:sp>
    </p:spTree>
  </p:cSld>
  <p:clrMapOvr>
    <a:masterClrMapping/>
  </p:clrMapOvr>
  <p:transition spd="med" advClick="0" advTm="259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306887"/>
          </a:xfrm>
        </p:spPr>
        <p:txBody>
          <a:bodyPr/>
          <a:lstStyle/>
          <a:p>
            <a:pPr algn="ctr" eaLnBrk="1" hangingPunct="1">
              <a:buFont typeface="Wingdings 3" pitchFamily="18" charset="2"/>
              <a:buNone/>
            </a:pPr>
            <a:endParaRPr lang="pl-PL" altLang="pl-PL" smtClean="0"/>
          </a:p>
          <a:p>
            <a:pPr eaLnBrk="1" hangingPunct="1">
              <a:lnSpc>
                <a:spcPct val="150000"/>
              </a:lnSpc>
            </a:pPr>
            <a:r>
              <a:rPr lang="pl-PL" altLang="pl-PL" sz="3200" smtClean="0"/>
              <a:t>W roku szkolnym 2010/11 w Szkole Podstawowej w Turośli pracuje 23 nauczycieli:</a:t>
            </a:r>
          </a:p>
          <a:p>
            <a:pPr lvl="1" eaLnBrk="1" hangingPunct="1">
              <a:lnSpc>
                <a:spcPct val="150000"/>
              </a:lnSpc>
            </a:pPr>
            <a:r>
              <a:rPr lang="pl-PL" altLang="pl-PL" sz="2800" smtClean="0"/>
              <a:t>16 nauczycieli dyplomowanych, </a:t>
            </a:r>
          </a:p>
          <a:p>
            <a:pPr lvl="1" eaLnBrk="1" hangingPunct="1">
              <a:lnSpc>
                <a:spcPct val="150000"/>
              </a:lnSpc>
            </a:pPr>
            <a:r>
              <a:rPr lang="pl-PL" altLang="pl-PL" sz="2800" smtClean="0"/>
              <a:t>7 nauczycieli mianowanych</a:t>
            </a:r>
          </a:p>
          <a:p>
            <a:pPr algn="ctr" eaLnBrk="1" hangingPunct="1">
              <a:buFont typeface="Wingdings 3" pitchFamily="18" charset="2"/>
              <a:buNone/>
            </a:pPr>
            <a:endParaRPr lang="pl-PL" altLang="pl-PL" smtClean="0"/>
          </a:p>
          <a:p>
            <a:pPr algn="ctr" eaLnBrk="1" hangingPunct="1">
              <a:buFont typeface="Wingdings 3" pitchFamily="18" charset="2"/>
              <a:buNone/>
            </a:pPr>
            <a:endParaRPr lang="pl-PL" altLang="pl-PL" smtClean="0"/>
          </a:p>
          <a:p>
            <a:pPr algn="ctr" eaLnBrk="1" hangingPunct="1">
              <a:buFont typeface="Wingdings 3" pitchFamily="18" charset="2"/>
              <a:buNone/>
            </a:pPr>
            <a:endParaRPr lang="pl-PL" altLang="pl-PL" smtClean="0"/>
          </a:p>
          <a:p>
            <a:pPr algn="ctr" eaLnBrk="1" hangingPunct="1">
              <a:buFont typeface="Wingdings 3" pitchFamily="18" charset="2"/>
              <a:buNone/>
            </a:pPr>
            <a:endParaRPr lang="pl-PL" altLang="pl-PL" smtClean="0"/>
          </a:p>
          <a:p>
            <a:pPr algn="ctr" eaLnBrk="1" hangingPunct="1">
              <a:buFont typeface="Wingdings 3" pitchFamily="18" charset="2"/>
              <a:buNone/>
            </a:pPr>
            <a:endParaRPr lang="pl-PL" altLang="pl-PL" sz="2400" smtClean="0"/>
          </a:p>
          <a:p>
            <a:pPr algn="ctr" eaLnBrk="1" hangingPunct="1">
              <a:buFont typeface="Wingdings 3" pitchFamily="18" charset="2"/>
              <a:buNone/>
            </a:pPr>
            <a:endParaRPr lang="pl-PL" altLang="pl-PL" sz="2400" smtClean="0"/>
          </a:p>
        </p:txBody>
      </p:sp>
      <p:sp>
        <p:nvSpPr>
          <p:cNvPr id="33795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Rada pedagogiczna</a:t>
            </a:r>
            <a:endParaRPr lang="pl-PL" sz="5400" dirty="0"/>
          </a:p>
        </p:txBody>
      </p:sp>
      <p:pic>
        <p:nvPicPr>
          <p:cNvPr id="33797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220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539750" y="1844675"/>
            <a:ext cx="8147050" cy="4162425"/>
          </a:xfrm>
        </p:spPr>
        <p:txBody>
          <a:bodyPr>
            <a:normAutofit fontScale="25000" lnSpcReduction="2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sz="8400" dirty="0" smtClean="0"/>
              <a:t>Bączek Hanna - wychowawca świetlicy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sz="8400" dirty="0" smtClean="0"/>
              <a:t>Cicha Alicja - nauczyciel bibliotekarz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sz="8400" dirty="0" err="1" smtClean="0"/>
              <a:t>Cieloszczyk</a:t>
            </a:r>
            <a:r>
              <a:rPr lang="pl-PL" sz="8400" dirty="0" smtClean="0"/>
              <a:t> Alicja - nauczyciel edukacji wczesnoszkolnej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sz="8400" dirty="0" smtClean="0"/>
              <a:t>Czerwińska Elżbieta - nauczyciel oddziału przedszkolnego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sz="8400" dirty="0" smtClean="0"/>
              <a:t>Gleba Halina - nauczyciel edukacji wczesnoszkolnej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sz="8400" dirty="0" smtClean="0"/>
              <a:t>Grala Ewa Sylwia - nauczyciel matematyki i plastyki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sz="8400" dirty="0" smtClean="0"/>
              <a:t>Dziekońska Krystyna - nauczyciel informatyki i techniki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sz="8400" dirty="0" smtClean="0"/>
              <a:t>Korytkowska Alina - nauczyciel edukacji wczesnoszkolnej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sz="8400" dirty="0" smtClean="0"/>
              <a:t>Kozłowska Renata - nauczyciel edukacji wczesnoszkolnej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sz="8400" dirty="0" smtClean="0"/>
              <a:t>Krysiak Bożena - nauczyciel języka polskiego</a:t>
            </a:r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</p:txBody>
      </p:sp>
      <p:sp>
        <p:nvSpPr>
          <p:cNvPr id="34819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Rada pedagogiczna</a:t>
            </a:r>
            <a:endParaRPr lang="pl-PL" sz="5400" dirty="0"/>
          </a:p>
        </p:txBody>
      </p:sp>
      <p:pic>
        <p:nvPicPr>
          <p:cNvPr id="34821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28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539750" y="1844675"/>
            <a:ext cx="8147050" cy="4162425"/>
          </a:xfrm>
        </p:spPr>
        <p:txBody>
          <a:bodyPr>
            <a:normAutofit fontScale="25000" lnSpcReduction="2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sz="8400" dirty="0" smtClean="0"/>
              <a:t>Krysiak Elżbieta - nauczyciel edukacji wczesnoszkolnej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sz="8400" dirty="0" smtClean="0"/>
              <a:t>Kuliś Ewa - nauczyciel edukacji wczesnoszkolnej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sz="8400" dirty="0" smtClean="0"/>
              <a:t>Lutyńska Wiesława - nauczyciel matematyki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sz="8400" dirty="0" smtClean="0"/>
              <a:t>Męczkowski Andrzej - katecheta, wychowawca świetlicy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sz="8400" dirty="0" smtClean="0"/>
              <a:t>Milewski Ryszard - nauczyciel wychowania fizycznego, wychowawca świetlicy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sz="8400" dirty="0" smtClean="0"/>
              <a:t>Niedbała Eugenia - katecheta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sz="8400" dirty="0" err="1" smtClean="0"/>
              <a:t>Pieloszczyk</a:t>
            </a:r>
            <a:r>
              <a:rPr lang="pl-PL" sz="8400" dirty="0" smtClean="0"/>
              <a:t> Alicja - nauczyciel historii, edukacji regionalnej,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sz="8400" dirty="0" smtClean="0"/>
              <a:t>Rogińska Lucyna - nauczyciel języka angielskiego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sz="8400" dirty="0" smtClean="0"/>
              <a:t>Rydel Elżbieta - nauczyciel wychowania fizycznego</a:t>
            </a: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</p:txBody>
      </p:sp>
      <p:sp>
        <p:nvSpPr>
          <p:cNvPr id="35843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Rada pedagogiczna </a:t>
            </a:r>
            <a:r>
              <a:rPr lang="pl-PL" sz="5400" dirty="0" err="1" smtClean="0"/>
              <a:t>cd</a:t>
            </a:r>
            <a:r>
              <a:rPr lang="pl-PL" sz="5400" dirty="0" smtClean="0"/>
              <a:t>...</a:t>
            </a:r>
            <a:endParaRPr lang="pl-PL" sz="5400" dirty="0"/>
          </a:p>
        </p:txBody>
      </p:sp>
      <p:pic>
        <p:nvPicPr>
          <p:cNvPr id="35845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305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539750" y="1844675"/>
            <a:ext cx="8147050" cy="2879725"/>
          </a:xfrm>
        </p:spPr>
        <p:txBody>
          <a:bodyPr/>
          <a:lstStyle/>
          <a:p>
            <a:pPr eaLnBrk="1" hangingPunct="1"/>
            <a:r>
              <a:rPr lang="pl-PL" altLang="pl-PL" smtClean="0"/>
              <a:t>Stachelek Danuta - nauczyciel języka polskiego</a:t>
            </a:r>
          </a:p>
          <a:p>
            <a:pPr eaLnBrk="1" hangingPunct="1"/>
            <a:r>
              <a:rPr lang="pl-PL" altLang="pl-PL" smtClean="0"/>
              <a:t>Stachelek Halina - nauczyciel przyrody</a:t>
            </a:r>
          </a:p>
          <a:p>
            <a:pPr eaLnBrk="1" hangingPunct="1"/>
            <a:r>
              <a:rPr lang="pl-PL" altLang="pl-PL" smtClean="0"/>
              <a:t>Stachelek Krystyna</a:t>
            </a:r>
            <a:r>
              <a:rPr lang="pl-PL" altLang="pl-PL" sz="2800" smtClean="0"/>
              <a:t> - nauczyciel edukacji wczesnoszkolnej</a:t>
            </a:r>
            <a:endParaRPr lang="pl-PL" altLang="pl-PL" smtClean="0"/>
          </a:p>
          <a:p>
            <a:pPr eaLnBrk="1" hangingPunct="1"/>
            <a:r>
              <a:rPr lang="pl-PL" altLang="pl-PL" smtClean="0"/>
              <a:t>Witkiewicz Małgorzata</a:t>
            </a:r>
            <a:r>
              <a:rPr lang="pl-PL" altLang="pl-PL" sz="2800" smtClean="0"/>
              <a:t> - nauczyciel informatyki</a:t>
            </a:r>
            <a:endParaRPr lang="pl-PL" altLang="pl-PL" smtClean="0"/>
          </a:p>
          <a:p>
            <a:pPr eaLnBrk="1" hangingPunct="1"/>
            <a:r>
              <a:rPr lang="pl-PL" altLang="pl-PL" smtClean="0"/>
              <a:t>Zawalich Józef</a:t>
            </a:r>
            <a:r>
              <a:rPr lang="pl-PL" altLang="pl-PL" sz="2800" smtClean="0"/>
              <a:t> - nauczyciel muzyki</a:t>
            </a:r>
            <a:endParaRPr lang="pl-PL" altLang="pl-PL" smtClean="0"/>
          </a:p>
          <a:p>
            <a:pPr algn="ctr" eaLnBrk="1" hangingPunct="1">
              <a:buFont typeface="Wingdings 3" pitchFamily="18" charset="2"/>
              <a:buNone/>
            </a:pPr>
            <a:endParaRPr lang="pl-PL" altLang="pl-PL" smtClean="0"/>
          </a:p>
          <a:p>
            <a:pPr algn="ctr" eaLnBrk="1" hangingPunct="1">
              <a:buFont typeface="Wingdings 3" pitchFamily="18" charset="2"/>
              <a:buNone/>
            </a:pPr>
            <a:endParaRPr lang="pl-PL" altLang="pl-PL" smtClean="0"/>
          </a:p>
          <a:p>
            <a:pPr algn="ctr" eaLnBrk="1" hangingPunct="1">
              <a:buFont typeface="Wingdings 3" pitchFamily="18" charset="2"/>
              <a:buNone/>
            </a:pPr>
            <a:endParaRPr lang="pl-PL" altLang="pl-PL" smtClean="0"/>
          </a:p>
          <a:p>
            <a:pPr algn="ctr" eaLnBrk="1" hangingPunct="1">
              <a:buFont typeface="Wingdings 3" pitchFamily="18" charset="2"/>
              <a:buNone/>
            </a:pPr>
            <a:endParaRPr lang="pl-PL" altLang="pl-PL" sz="2400" smtClean="0"/>
          </a:p>
          <a:p>
            <a:pPr algn="ctr" eaLnBrk="1" hangingPunct="1">
              <a:buFont typeface="Wingdings 3" pitchFamily="18" charset="2"/>
              <a:buNone/>
            </a:pPr>
            <a:endParaRPr lang="pl-PL" altLang="pl-PL" sz="2400" smtClean="0"/>
          </a:p>
        </p:txBody>
      </p:sp>
      <p:sp>
        <p:nvSpPr>
          <p:cNvPr id="36867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Rada pedagogiczna </a:t>
            </a:r>
            <a:r>
              <a:rPr lang="pl-PL" sz="5400" dirty="0" err="1" smtClean="0"/>
              <a:t>cd</a:t>
            </a:r>
            <a:r>
              <a:rPr lang="pl-PL" sz="5400" dirty="0" smtClean="0"/>
              <a:t>...</a:t>
            </a:r>
            <a:endParaRPr lang="pl-PL" sz="5400" dirty="0"/>
          </a:p>
        </p:txBody>
      </p:sp>
      <p:pic>
        <p:nvPicPr>
          <p:cNvPr id="36869" name="Obraz 8" descr="szkoła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 advClick="0" advTm="18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Rada pedagogiczna</a:t>
            </a:r>
            <a:endParaRPr lang="pl-PL" sz="5400" dirty="0"/>
          </a:p>
        </p:txBody>
      </p:sp>
      <p:pic>
        <p:nvPicPr>
          <p:cNvPr id="37892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ymbol zastępczy zawartości 9" descr="Obraz 29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36420" y="1907699"/>
            <a:ext cx="5471160" cy="3672840"/>
          </a:xfrm>
          <a:effectLst>
            <a:softEdge rad="112500"/>
          </a:effectLst>
        </p:spPr>
      </p:pic>
    </p:spTree>
  </p:cSld>
  <p:clrMapOvr>
    <a:masterClrMapping/>
  </p:clrMapOvr>
  <p:transition spd="med" advClick="0" advTm="8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8313" y="1700213"/>
            <a:ext cx="8218487" cy="4306887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r>
              <a:rPr lang="pl-PL" altLang="pl-PL" smtClean="0"/>
              <a:t>Kolejne lata szkoły w Turośli przedstawiają się następująco:</a:t>
            </a:r>
          </a:p>
          <a:p>
            <a:pPr eaLnBrk="1" hangingPunct="1"/>
            <a:r>
              <a:rPr lang="pl-PL" altLang="pl-PL" smtClean="0"/>
              <a:t>1917 r.- jednoklasowa z liczbą 57 uczniów i druga jednoklasowa z liczbą 49 uczniów;</a:t>
            </a:r>
          </a:p>
          <a:p>
            <a:pPr eaLnBrk="1" hangingPunct="1"/>
            <a:r>
              <a:rPr lang="pl-PL" altLang="pl-PL" smtClean="0"/>
              <a:t>1922 r. - czteroklasowa z liczbą 141 uczniów;</a:t>
            </a:r>
          </a:p>
          <a:p>
            <a:pPr eaLnBrk="1" hangingPunct="1"/>
            <a:r>
              <a:rPr lang="pl-PL" altLang="pl-PL" smtClean="0"/>
              <a:t>1923 r. - czteroklasowa z liczbą 213 uczniów;</a:t>
            </a:r>
          </a:p>
          <a:p>
            <a:pPr eaLnBrk="1" hangingPunct="1"/>
            <a:r>
              <a:rPr lang="pl-PL" altLang="pl-PL" smtClean="0"/>
              <a:t>1924 r. - szkoła trzyklasowa z liczbą 167 uczniów;</a:t>
            </a:r>
          </a:p>
          <a:p>
            <a:pPr eaLnBrk="1" hangingPunct="1"/>
            <a:r>
              <a:rPr lang="pl-PL" altLang="pl-PL" smtClean="0"/>
              <a:t>1930 r. - szkoła dwuklasowa z liczbą 92 uczniów;</a:t>
            </a:r>
          </a:p>
          <a:p>
            <a:pPr eaLnBrk="1" hangingPunct="1"/>
            <a:r>
              <a:rPr lang="pl-PL" altLang="pl-PL" smtClean="0"/>
              <a:t>1932 r.- szkoła dwuklasowa z liczbą 110 uczniów.</a:t>
            </a:r>
          </a:p>
          <a:p>
            <a:pPr eaLnBrk="1" hangingPunct="1"/>
            <a:endParaRPr lang="pl-PL" altLang="pl-PL" smtClean="0"/>
          </a:p>
        </p:txBody>
      </p:sp>
      <p:sp>
        <p:nvSpPr>
          <p:cNvPr id="11267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237288"/>
            <a:ext cx="4295775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 </a:t>
            </a:r>
            <a:br>
              <a:rPr lang="pl-PL" altLang="pl-PL" sz="1800" smtClean="0"/>
            </a:br>
            <a:r>
              <a:rPr lang="pl-PL" altLang="pl-PL" sz="1800" smtClean="0"/>
              <a:t>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339752" y="274638"/>
            <a:ext cx="634704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Historia </a:t>
            </a:r>
            <a:r>
              <a:rPr lang="pl-PL" dirty="0" err="1" smtClean="0"/>
              <a:t>cd</a:t>
            </a:r>
            <a:r>
              <a:rPr lang="pl-PL" dirty="0" smtClean="0"/>
              <a:t>...</a:t>
            </a:r>
            <a:endParaRPr lang="pl-PL" dirty="0"/>
          </a:p>
        </p:txBody>
      </p:sp>
      <p:pic>
        <p:nvPicPr>
          <p:cNvPr id="11269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241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Pracownicy szkoły</a:t>
            </a:r>
            <a:endParaRPr lang="pl-PL" sz="5400" dirty="0"/>
          </a:p>
        </p:txBody>
      </p:sp>
      <p:pic>
        <p:nvPicPr>
          <p:cNvPr id="7" name="Symbol zastępczy zawartości 6" descr="Obraz 3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36420" y="1907699"/>
            <a:ext cx="5471160" cy="3672840"/>
          </a:xfrm>
          <a:effectLst>
            <a:softEdge rad="112500"/>
          </a:effectLst>
        </p:spPr>
      </p:pic>
    </p:spTree>
  </p:cSld>
  <p:clrMapOvr>
    <a:masterClrMapping/>
  </p:clrMapOvr>
  <p:transition spd="med" advClick="0" advTm="77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Pracownicy szkoły</a:t>
            </a:r>
            <a:endParaRPr lang="pl-PL" sz="5400" dirty="0"/>
          </a:p>
        </p:txBody>
      </p:sp>
      <p:pic>
        <p:nvPicPr>
          <p:cNvPr id="8" name="Symbol zastępczy zawartości 7" descr="Obraz 38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36420" y="1907699"/>
            <a:ext cx="5471160" cy="3672840"/>
          </a:xfrm>
          <a:effectLst>
            <a:softEdge rad="112500"/>
          </a:effectLst>
        </p:spPr>
      </p:pic>
    </p:spTree>
  </p:cSld>
  <p:clrMapOvr>
    <a:masterClrMapping/>
  </p:clrMapOvr>
  <p:transition spd="med" advClick="0" advTm="9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539750" y="1844675"/>
            <a:ext cx="8147050" cy="2879725"/>
          </a:xfrm>
        </p:spPr>
        <p:txBody>
          <a:bodyPr/>
          <a:lstStyle/>
          <a:p>
            <a:pPr algn="ctr" eaLnBrk="1" hangingPunct="1">
              <a:buFont typeface="Wingdings 3" pitchFamily="18" charset="2"/>
              <a:buNone/>
            </a:pPr>
            <a:r>
              <a:rPr lang="pl-PL" altLang="pl-PL" sz="3600" smtClean="0"/>
              <a:t>Przewodniczący - p. Marek Rybka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pl-PL" altLang="pl-PL" sz="3600" smtClean="0"/>
              <a:t>Zastępca - p. Beata Lewandowska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pl-PL" altLang="pl-PL" sz="3600" smtClean="0"/>
              <a:t>Sekretarz - p. Małgorzata Czerwińska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pl-PL" altLang="pl-PL" sz="3600" smtClean="0"/>
              <a:t>Skarbnik -p. Barbara Milewska </a:t>
            </a:r>
          </a:p>
          <a:p>
            <a:pPr algn="ctr" eaLnBrk="1" hangingPunct="1">
              <a:buFont typeface="Wingdings 3" pitchFamily="18" charset="2"/>
              <a:buNone/>
            </a:pPr>
            <a:endParaRPr lang="pl-PL" altLang="pl-PL" smtClean="0"/>
          </a:p>
          <a:p>
            <a:pPr algn="ctr" eaLnBrk="1" hangingPunct="1">
              <a:buFont typeface="Wingdings 3" pitchFamily="18" charset="2"/>
              <a:buNone/>
            </a:pPr>
            <a:endParaRPr lang="pl-PL" altLang="pl-PL" smtClean="0"/>
          </a:p>
          <a:p>
            <a:pPr algn="ctr" eaLnBrk="1" hangingPunct="1">
              <a:buFont typeface="Wingdings 3" pitchFamily="18" charset="2"/>
              <a:buNone/>
            </a:pPr>
            <a:endParaRPr lang="pl-PL" altLang="pl-PL" sz="2400" smtClean="0"/>
          </a:p>
          <a:p>
            <a:pPr algn="ctr" eaLnBrk="1" hangingPunct="1">
              <a:buFont typeface="Wingdings 3" pitchFamily="18" charset="2"/>
              <a:buNone/>
            </a:pPr>
            <a:endParaRPr lang="pl-PL" altLang="pl-PL" sz="2400" smtClean="0"/>
          </a:p>
        </p:txBody>
      </p:sp>
      <p:sp>
        <p:nvSpPr>
          <p:cNvPr id="40963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Rada Rodziców</a:t>
            </a:r>
            <a:endParaRPr lang="pl-PL" sz="5400" dirty="0"/>
          </a:p>
        </p:txBody>
      </p:sp>
      <p:pic>
        <p:nvPicPr>
          <p:cNvPr id="40965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 descr="rada_rodzic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724400"/>
            <a:ext cx="20018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 descr="rad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724400"/>
            <a:ext cx="21431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21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33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40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3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33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47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0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539750" y="1844675"/>
            <a:ext cx="8147050" cy="2879725"/>
          </a:xfrm>
        </p:spPr>
        <p:txBody>
          <a:bodyPr/>
          <a:lstStyle/>
          <a:p>
            <a:pPr algn="ctr" eaLnBrk="1" hangingPunct="1">
              <a:buFont typeface="Wingdings 3" pitchFamily="18" charset="2"/>
              <a:buNone/>
            </a:pPr>
            <a:r>
              <a:rPr lang="pl-PL" altLang="pl-PL" sz="4000" smtClean="0"/>
              <a:t>W roku szkolnym 2010/2011 do naszej szkoły uczęszcza </a:t>
            </a:r>
            <a:r>
              <a:rPr lang="pl-PL" altLang="pl-PL" sz="4000" b="1" smtClean="0"/>
              <a:t>284</a:t>
            </a:r>
            <a:r>
              <a:rPr lang="pl-PL" altLang="pl-PL" sz="4000" smtClean="0"/>
              <a:t> uczniów – 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pl-PL" altLang="pl-PL" sz="4000" b="1" smtClean="0"/>
              <a:t>130</a:t>
            </a:r>
            <a:r>
              <a:rPr lang="pl-PL" altLang="pl-PL" sz="4000" smtClean="0"/>
              <a:t> dziewcząt i </a:t>
            </a:r>
            <a:r>
              <a:rPr lang="pl-PL" altLang="pl-PL" sz="4000" b="1" smtClean="0"/>
              <a:t>154</a:t>
            </a:r>
            <a:r>
              <a:rPr lang="pl-PL" altLang="pl-PL" sz="4000" smtClean="0"/>
              <a:t> chłopców</a:t>
            </a:r>
          </a:p>
          <a:p>
            <a:pPr algn="ctr" eaLnBrk="1" hangingPunct="1">
              <a:buFont typeface="Wingdings 3" pitchFamily="18" charset="2"/>
              <a:buNone/>
            </a:pPr>
            <a:endParaRPr lang="pl-PL" altLang="pl-PL" smtClean="0"/>
          </a:p>
          <a:p>
            <a:pPr algn="ctr" eaLnBrk="1" hangingPunct="1">
              <a:buFont typeface="Wingdings 3" pitchFamily="18" charset="2"/>
              <a:buNone/>
            </a:pPr>
            <a:endParaRPr lang="pl-PL" altLang="pl-PL" smtClean="0"/>
          </a:p>
          <a:p>
            <a:pPr algn="ctr" eaLnBrk="1" hangingPunct="1">
              <a:buFont typeface="Wingdings 3" pitchFamily="18" charset="2"/>
              <a:buNone/>
            </a:pPr>
            <a:endParaRPr lang="pl-PL" altLang="pl-PL" sz="2400" smtClean="0"/>
          </a:p>
          <a:p>
            <a:pPr algn="ctr" eaLnBrk="1" hangingPunct="1">
              <a:buFont typeface="Wingdings 3" pitchFamily="18" charset="2"/>
              <a:buNone/>
            </a:pPr>
            <a:endParaRPr lang="pl-PL" altLang="pl-PL" sz="2400" smtClean="0"/>
          </a:p>
        </p:txBody>
      </p:sp>
      <p:sp>
        <p:nvSpPr>
          <p:cNvPr id="41987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Uczniowie</a:t>
            </a:r>
            <a:endParaRPr lang="pl-PL" sz="5400" dirty="0"/>
          </a:p>
        </p:txBody>
      </p:sp>
      <p:pic>
        <p:nvPicPr>
          <p:cNvPr id="41989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31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" presetClass="emph" presetSubtype="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" presetClass="emph" presetSubtype="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306887"/>
          </a:xfrm>
        </p:spPr>
        <p:txBody>
          <a:bodyPr>
            <a:normAutofit fontScale="925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  <a:t>Wychowawca: p. Elżbieta Czerwińska</a:t>
            </a:r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</p:txBody>
      </p:sp>
      <p:sp>
        <p:nvSpPr>
          <p:cNvPr id="43012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Oddział przedszkolny 0 a</a:t>
            </a:r>
            <a:endParaRPr lang="pl-PL" sz="5400" dirty="0"/>
          </a:p>
        </p:txBody>
      </p:sp>
      <p:pic>
        <p:nvPicPr>
          <p:cNvPr id="7" name="Obraz 6" descr="Obraz 0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1592263"/>
            <a:ext cx="547052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50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306887"/>
          </a:xfrm>
        </p:spPr>
        <p:txBody>
          <a:bodyPr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  <a:t>Wychowawca: p. Ewa Kuliś</a:t>
            </a:r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</p:txBody>
      </p:sp>
      <p:sp>
        <p:nvSpPr>
          <p:cNvPr id="44036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Oddział przedszkolny 0 b</a:t>
            </a:r>
            <a:endParaRPr lang="pl-PL" sz="5400" dirty="0"/>
          </a:p>
        </p:txBody>
      </p:sp>
      <p:pic>
        <p:nvPicPr>
          <p:cNvPr id="8" name="Obraz 7" descr="Obraz 0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6420" y="1592580"/>
            <a:ext cx="5471160" cy="367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31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306887"/>
          </a:xfrm>
        </p:spPr>
        <p:txBody>
          <a:bodyPr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  <a:t>Wychowawca: p. Alicja </a:t>
            </a:r>
            <a:r>
              <a:rPr lang="pl-PL" sz="3600" b="1" dirty="0" err="1" smtClean="0">
                <a:solidFill>
                  <a:schemeClr val="accent6">
                    <a:lumMod val="50000"/>
                  </a:schemeClr>
                </a:solidFill>
              </a:rPr>
              <a:t>Cieloszczyk</a:t>
            </a:r>
            <a:endParaRPr lang="pl-PL" sz="3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</p:txBody>
      </p:sp>
      <p:sp>
        <p:nvSpPr>
          <p:cNvPr id="45060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Klasa </a:t>
            </a:r>
            <a:r>
              <a:rPr lang="pl-PL" sz="5400" dirty="0" smtClean="0">
                <a:latin typeface="Arial Narrow" pitchFamily="34" charset="0"/>
              </a:rPr>
              <a:t>I</a:t>
            </a:r>
            <a:r>
              <a:rPr lang="pl-PL" sz="5400" dirty="0" smtClean="0"/>
              <a:t> a</a:t>
            </a:r>
            <a:endParaRPr lang="pl-PL" sz="5400" dirty="0"/>
          </a:p>
        </p:txBody>
      </p:sp>
      <p:pic>
        <p:nvPicPr>
          <p:cNvPr id="7" name="Obraz 6" descr="Obraz 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6420" y="1592580"/>
            <a:ext cx="5471160" cy="367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31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306887"/>
          </a:xfrm>
        </p:spPr>
        <p:txBody>
          <a:bodyPr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  <a:t>Wychowawca: p. Halina Gleba</a:t>
            </a:r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</p:txBody>
      </p:sp>
      <p:sp>
        <p:nvSpPr>
          <p:cNvPr id="46084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Klasa </a:t>
            </a:r>
            <a:r>
              <a:rPr lang="pl-PL" sz="5400" dirty="0" smtClean="0">
                <a:latin typeface="Arial Narrow" pitchFamily="34" charset="0"/>
              </a:rPr>
              <a:t>I</a:t>
            </a:r>
            <a:r>
              <a:rPr lang="pl-PL" sz="5400" dirty="0" smtClean="0"/>
              <a:t> b</a:t>
            </a:r>
            <a:endParaRPr lang="pl-PL" sz="5400" dirty="0"/>
          </a:p>
        </p:txBody>
      </p:sp>
      <p:pic>
        <p:nvPicPr>
          <p:cNvPr id="10" name="Obraz 9" descr="Obraz 1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6420" y="1592580"/>
            <a:ext cx="5471160" cy="367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33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306887"/>
          </a:xfrm>
        </p:spPr>
        <p:txBody>
          <a:bodyPr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  <a:t>Wychowawca: p. Elżbieta Krysiak</a:t>
            </a:r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</p:txBody>
      </p:sp>
      <p:sp>
        <p:nvSpPr>
          <p:cNvPr id="47107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Klasa </a:t>
            </a:r>
            <a:r>
              <a:rPr lang="pl-PL" sz="5400" dirty="0" smtClean="0">
                <a:latin typeface="Arial Narrow" pitchFamily="34" charset="0"/>
              </a:rPr>
              <a:t>II </a:t>
            </a:r>
            <a:r>
              <a:rPr lang="pl-PL" sz="5400" dirty="0" smtClean="0"/>
              <a:t>a</a:t>
            </a:r>
            <a:endParaRPr lang="pl-PL" sz="5400" dirty="0"/>
          </a:p>
        </p:txBody>
      </p:sp>
      <p:pic>
        <p:nvPicPr>
          <p:cNvPr id="8" name="Obraz 7" descr="Obraz 1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6420" y="1592580"/>
            <a:ext cx="5471160" cy="367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0" name="Obraz 8" descr="szkoła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23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306887"/>
          </a:xfrm>
        </p:spPr>
        <p:txBody>
          <a:bodyPr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  <a:t>Wychowawca: p. Renata Kozłowska</a:t>
            </a:r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</p:txBody>
      </p:sp>
      <p:sp>
        <p:nvSpPr>
          <p:cNvPr id="48132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Klasa </a:t>
            </a:r>
            <a:r>
              <a:rPr lang="pl-PL" sz="5400" dirty="0" smtClean="0">
                <a:latin typeface="Arial Narrow" pitchFamily="34" charset="0"/>
              </a:rPr>
              <a:t>II </a:t>
            </a:r>
            <a:r>
              <a:rPr lang="pl-PL" sz="5400" dirty="0" smtClean="0"/>
              <a:t>b </a:t>
            </a:r>
            <a:endParaRPr lang="pl-PL" sz="5400" dirty="0"/>
          </a:p>
        </p:txBody>
      </p:sp>
      <p:pic>
        <p:nvPicPr>
          <p:cNvPr id="8" name="Obraz 7" descr="Obraz 1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6420" y="1592580"/>
            <a:ext cx="5471160" cy="367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14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1700808"/>
            <a:ext cx="8219256" cy="4306483"/>
          </a:xfrm>
          <a:extLst/>
        </p:spPr>
        <p:txBody>
          <a:bodyPr numCol="2">
            <a:normAutofit fontScale="85000" lnSpcReduction="2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Stanisław Judycki 1868 rok,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Stanisław Witkowski 1868 rok,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Hilary Mocarski 1869 rok,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Józef </a:t>
            </a:r>
            <a:r>
              <a:rPr lang="pl-PL" dirty="0" err="1" smtClean="0"/>
              <a:t>Grzymkowski</a:t>
            </a:r>
            <a:r>
              <a:rPr lang="pl-PL" dirty="0" smtClean="0"/>
              <a:t>                 lata 1869 - 1870,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Stanisław Niedziałkowski    lata 1870 - 1874,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Teofil </a:t>
            </a:r>
            <a:r>
              <a:rPr lang="pl-PL" dirty="0" err="1" smtClean="0"/>
              <a:t>Miglin</a:t>
            </a:r>
            <a:r>
              <a:rPr lang="pl-PL" dirty="0" smtClean="0"/>
              <a:t> lata 1874 - 1875,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Ludwik </a:t>
            </a:r>
            <a:r>
              <a:rPr lang="pl-PL" dirty="0" err="1" smtClean="0"/>
              <a:t>Spodniewski</a:t>
            </a:r>
            <a:r>
              <a:rPr lang="pl-PL" dirty="0" smtClean="0"/>
              <a:t>          lata 1875 - 1879,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Józef </a:t>
            </a:r>
            <a:r>
              <a:rPr lang="pl-PL" dirty="0" err="1" smtClean="0"/>
              <a:t>Makswitis</a:t>
            </a:r>
            <a:r>
              <a:rPr lang="pl-PL" dirty="0" smtClean="0"/>
              <a:t>                  lata 1876 - 1877,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Maciej </a:t>
            </a:r>
            <a:r>
              <a:rPr lang="pl-PL" dirty="0" err="1" smtClean="0"/>
              <a:t>Andruszys</a:t>
            </a:r>
            <a:r>
              <a:rPr lang="pl-PL" dirty="0" smtClean="0"/>
              <a:t> 1879 rok,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Andrzej </a:t>
            </a:r>
            <a:r>
              <a:rPr lang="pl-PL" dirty="0" err="1" smtClean="0"/>
              <a:t>Kirtiklis</a:t>
            </a:r>
            <a:r>
              <a:rPr lang="pl-PL" dirty="0" smtClean="0"/>
              <a:t> 1879 rok,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Aleksander Gajkowski 1880 rok,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Jan Nowicki lata 1880 - 1884,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 Aleksander Nikołajew 1884 rok,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 ksiądz Julian </a:t>
            </a:r>
            <a:r>
              <a:rPr lang="pl-PL" dirty="0" err="1" smtClean="0"/>
              <a:t>Akielewicz</a:t>
            </a:r>
            <a:r>
              <a:rPr lang="pl-PL" dirty="0" smtClean="0"/>
              <a:t>     rok 1886,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</p:txBody>
      </p:sp>
      <p:sp>
        <p:nvSpPr>
          <p:cNvPr id="12291" name="Symbol zastępczy stopki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100" dirty="0" smtClean="0"/>
              <a:t>Na przełomie kolejnych lat w szkole w Turośli pracowali następujący nauczyciele:</a:t>
            </a:r>
            <a:endParaRPr lang="pl-PL" dirty="0"/>
          </a:p>
        </p:txBody>
      </p:sp>
      <p:pic>
        <p:nvPicPr>
          <p:cNvPr id="12293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45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306887"/>
          </a:xfrm>
        </p:spPr>
        <p:txBody>
          <a:bodyPr>
            <a:normAutofit fontScale="925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  <a:t>Wychowawca: p. Krystyna </a:t>
            </a:r>
            <a:r>
              <a:rPr lang="pl-PL" sz="3600" b="1" dirty="0" err="1" smtClean="0">
                <a:solidFill>
                  <a:schemeClr val="accent6">
                    <a:lumMod val="50000"/>
                  </a:schemeClr>
                </a:solidFill>
              </a:rPr>
              <a:t>Stachelek</a:t>
            </a:r>
            <a:endParaRPr lang="pl-PL" sz="3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</p:txBody>
      </p:sp>
      <p:sp>
        <p:nvSpPr>
          <p:cNvPr id="49156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Klasa </a:t>
            </a:r>
            <a:r>
              <a:rPr lang="pl-PL" sz="5400" dirty="0" smtClean="0">
                <a:latin typeface="Arial Narrow" pitchFamily="34" charset="0"/>
              </a:rPr>
              <a:t>III a</a:t>
            </a:r>
            <a:r>
              <a:rPr lang="pl-PL" sz="5400" dirty="0" smtClean="0"/>
              <a:t> </a:t>
            </a:r>
            <a:endParaRPr lang="pl-PL" sz="5400" dirty="0"/>
          </a:p>
        </p:txBody>
      </p:sp>
      <p:pic>
        <p:nvPicPr>
          <p:cNvPr id="7" name="Obraz 6" descr="Obraz 1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6420" y="1592580"/>
            <a:ext cx="5471160" cy="367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1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306887"/>
          </a:xfrm>
        </p:spPr>
        <p:txBody>
          <a:bodyPr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  <a:t>Wychowawca: p. Alina Korytkowska</a:t>
            </a:r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</p:txBody>
      </p:sp>
      <p:sp>
        <p:nvSpPr>
          <p:cNvPr id="50180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Klasa </a:t>
            </a:r>
            <a:r>
              <a:rPr lang="pl-PL" sz="5400" dirty="0" smtClean="0">
                <a:latin typeface="Arial Narrow" pitchFamily="34" charset="0"/>
              </a:rPr>
              <a:t>III </a:t>
            </a:r>
            <a:r>
              <a:rPr lang="pl-PL" sz="5400" dirty="0" smtClean="0"/>
              <a:t>b </a:t>
            </a:r>
            <a:endParaRPr lang="pl-PL" sz="5400" dirty="0"/>
          </a:p>
        </p:txBody>
      </p:sp>
      <p:pic>
        <p:nvPicPr>
          <p:cNvPr id="10" name="Obraz 9" descr="Obraz 1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6420" y="1592580"/>
            <a:ext cx="5471160" cy="367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18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306887"/>
          </a:xfrm>
        </p:spPr>
        <p:txBody>
          <a:bodyPr>
            <a:normAutofit fontScale="925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  <a:t>Wychowawca: p. Wiesława Lutyńska</a:t>
            </a:r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</p:txBody>
      </p:sp>
      <p:sp>
        <p:nvSpPr>
          <p:cNvPr id="51204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Klasa </a:t>
            </a:r>
            <a:r>
              <a:rPr lang="pl-PL" sz="5400" dirty="0" smtClean="0">
                <a:latin typeface="Arial Narrow" pitchFamily="34" charset="0"/>
              </a:rPr>
              <a:t>IV </a:t>
            </a:r>
            <a:r>
              <a:rPr lang="pl-PL" sz="5400" dirty="0" smtClean="0"/>
              <a:t>a </a:t>
            </a:r>
            <a:endParaRPr lang="pl-PL" sz="5400" dirty="0"/>
          </a:p>
        </p:txBody>
      </p:sp>
      <p:pic>
        <p:nvPicPr>
          <p:cNvPr id="7" name="Obraz 6" descr="Obraz 0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6420" y="1592580"/>
            <a:ext cx="5471160" cy="367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24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306887"/>
          </a:xfrm>
        </p:spPr>
        <p:txBody>
          <a:bodyPr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  <a:t>Wychowawca: p. Alicja </a:t>
            </a:r>
            <a:r>
              <a:rPr lang="pl-PL" sz="3600" b="1" dirty="0" err="1" smtClean="0">
                <a:solidFill>
                  <a:schemeClr val="accent6">
                    <a:lumMod val="50000"/>
                  </a:schemeClr>
                </a:solidFill>
              </a:rPr>
              <a:t>Pieloszczyk</a:t>
            </a:r>
            <a:endParaRPr lang="pl-PL" sz="3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</p:txBody>
      </p:sp>
      <p:sp>
        <p:nvSpPr>
          <p:cNvPr id="52228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Klasa </a:t>
            </a:r>
            <a:r>
              <a:rPr lang="pl-PL" sz="5400" dirty="0" smtClean="0">
                <a:latin typeface="Arial Narrow" pitchFamily="34" charset="0"/>
              </a:rPr>
              <a:t>IV </a:t>
            </a:r>
            <a:r>
              <a:rPr lang="pl-PL" sz="5400" dirty="0" smtClean="0"/>
              <a:t>b </a:t>
            </a:r>
            <a:endParaRPr lang="pl-PL" sz="5400" dirty="0"/>
          </a:p>
        </p:txBody>
      </p:sp>
      <p:pic>
        <p:nvPicPr>
          <p:cNvPr id="7" name="Obraz 6" descr="Obraz 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6420" y="1592580"/>
            <a:ext cx="5471160" cy="367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23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306887"/>
          </a:xfrm>
        </p:spPr>
        <p:txBody>
          <a:bodyPr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  <a:t>Wychowawca: p. </a:t>
            </a:r>
            <a:r>
              <a:rPr lang="pl-PL" sz="3600" b="1" dirty="0" err="1" smtClean="0">
                <a:solidFill>
                  <a:schemeClr val="accent6">
                    <a:lumMod val="50000"/>
                  </a:schemeClr>
                </a:solidFill>
              </a:rPr>
              <a:t>Bożena</a:t>
            </a:r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  <a:t> Krysiak</a:t>
            </a:r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</p:txBody>
      </p:sp>
      <p:sp>
        <p:nvSpPr>
          <p:cNvPr id="53252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Klasa </a:t>
            </a:r>
            <a:r>
              <a:rPr lang="pl-PL" sz="5400" dirty="0" smtClean="0">
                <a:latin typeface="Arial Narrow" pitchFamily="34" charset="0"/>
              </a:rPr>
              <a:t>V </a:t>
            </a:r>
            <a:r>
              <a:rPr lang="pl-PL" sz="5400" dirty="0" smtClean="0"/>
              <a:t>a </a:t>
            </a:r>
            <a:endParaRPr lang="pl-PL" sz="5400" dirty="0"/>
          </a:p>
        </p:txBody>
      </p:sp>
      <p:pic>
        <p:nvPicPr>
          <p:cNvPr id="7" name="Obraz 6" descr="Obraz 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6420" y="1592580"/>
            <a:ext cx="5471160" cy="367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2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306887"/>
          </a:xfrm>
        </p:spPr>
        <p:txBody>
          <a:bodyPr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  <a:t>Wychowawca: p. Danuta </a:t>
            </a:r>
            <a:r>
              <a:rPr lang="pl-PL" sz="3600" b="1" dirty="0" err="1" smtClean="0">
                <a:solidFill>
                  <a:schemeClr val="accent6">
                    <a:lumMod val="50000"/>
                  </a:schemeClr>
                </a:solidFill>
              </a:rPr>
              <a:t>Stachelek</a:t>
            </a:r>
            <a:endParaRPr lang="pl-PL" sz="3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</p:txBody>
      </p:sp>
      <p:sp>
        <p:nvSpPr>
          <p:cNvPr id="54276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Klasa </a:t>
            </a:r>
            <a:r>
              <a:rPr lang="pl-PL" sz="5400" dirty="0" smtClean="0">
                <a:latin typeface="Arial Narrow" pitchFamily="34" charset="0"/>
              </a:rPr>
              <a:t>V </a:t>
            </a:r>
            <a:r>
              <a:rPr lang="pl-PL" sz="5400" dirty="0" smtClean="0"/>
              <a:t>b </a:t>
            </a:r>
            <a:endParaRPr lang="pl-PL" sz="5400" dirty="0"/>
          </a:p>
        </p:txBody>
      </p:sp>
      <p:pic>
        <p:nvPicPr>
          <p:cNvPr id="8" name="Obraz 7" descr="Obraz 0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6420" y="1592580"/>
            <a:ext cx="5471160" cy="367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2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306887"/>
          </a:xfrm>
        </p:spPr>
        <p:txBody>
          <a:bodyPr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  <a:t>Wychowawca: p. Lucyna Rogińska</a:t>
            </a:r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</p:txBody>
      </p:sp>
      <p:sp>
        <p:nvSpPr>
          <p:cNvPr id="55300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Klasa </a:t>
            </a:r>
            <a:r>
              <a:rPr lang="pl-PL" sz="5400" dirty="0" smtClean="0">
                <a:latin typeface="Arial Narrow" pitchFamily="34" charset="0"/>
              </a:rPr>
              <a:t>VI </a:t>
            </a:r>
            <a:r>
              <a:rPr lang="pl-PL" sz="5400" dirty="0" smtClean="0"/>
              <a:t>a </a:t>
            </a:r>
            <a:endParaRPr lang="pl-PL" sz="5400" dirty="0"/>
          </a:p>
        </p:txBody>
      </p:sp>
      <p:pic>
        <p:nvPicPr>
          <p:cNvPr id="7" name="Obraz 6" descr="Obraz 1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6420" y="1592580"/>
            <a:ext cx="5471160" cy="367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26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306887"/>
          </a:xfrm>
        </p:spPr>
        <p:txBody>
          <a:bodyPr>
            <a:normAutofit fontScale="925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8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pl-PL" sz="40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  <a:t>Wychowawca: p. Andrzej </a:t>
            </a:r>
            <a:r>
              <a:rPr lang="pl-PL" sz="3600" b="1" dirty="0" err="1" smtClean="0">
                <a:solidFill>
                  <a:schemeClr val="accent6">
                    <a:lumMod val="50000"/>
                  </a:schemeClr>
                </a:solidFill>
              </a:rPr>
              <a:t>Męczkowski</a:t>
            </a:r>
            <a:endParaRPr lang="pl-PL" sz="3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</p:txBody>
      </p:sp>
      <p:sp>
        <p:nvSpPr>
          <p:cNvPr id="56324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Klasa </a:t>
            </a:r>
            <a:r>
              <a:rPr lang="pl-PL" sz="5400" dirty="0" smtClean="0">
                <a:latin typeface="Arial Narrow" pitchFamily="34" charset="0"/>
              </a:rPr>
              <a:t>VI </a:t>
            </a:r>
            <a:r>
              <a:rPr lang="pl-PL" sz="5400" dirty="0" smtClean="0"/>
              <a:t>b </a:t>
            </a:r>
            <a:endParaRPr lang="pl-PL" sz="5400" dirty="0"/>
          </a:p>
        </p:txBody>
      </p:sp>
      <p:pic>
        <p:nvPicPr>
          <p:cNvPr id="8" name="Obraz 7" descr="Obraz 0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6420" y="1592580"/>
            <a:ext cx="5471160" cy="367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28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306887"/>
          </a:xfrm>
        </p:spPr>
        <p:txBody>
          <a:bodyPr/>
          <a:lstStyle/>
          <a:p>
            <a:pPr algn="ctr" eaLnBrk="1" hangingPunct="1"/>
            <a:r>
              <a:rPr lang="pl-PL" altLang="pl-PL" sz="4000" smtClean="0"/>
              <a:t>Przewodnicząca - Patrycja Milewska</a:t>
            </a:r>
          </a:p>
          <a:p>
            <a:pPr algn="ctr" eaLnBrk="1" hangingPunct="1"/>
            <a:r>
              <a:rPr lang="pl-PL" altLang="pl-PL" sz="4000" smtClean="0"/>
              <a:t>Zastępca - Maciej Gadomski</a:t>
            </a:r>
          </a:p>
          <a:p>
            <a:pPr algn="ctr" eaLnBrk="1" hangingPunct="1"/>
            <a:r>
              <a:rPr lang="pl-PL" altLang="pl-PL" sz="4000" smtClean="0"/>
              <a:t>Skarbnik - Patryk Lewandowski </a:t>
            </a:r>
          </a:p>
          <a:p>
            <a:pPr algn="ctr" eaLnBrk="1" hangingPunct="1">
              <a:buFont typeface="Wingdings 3" pitchFamily="18" charset="2"/>
              <a:buNone/>
            </a:pPr>
            <a:endParaRPr lang="pl-PL" altLang="pl-PL" sz="2400" smtClean="0"/>
          </a:p>
          <a:p>
            <a:pPr algn="ctr" eaLnBrk="1" hangingPunct="1">
              <a:buFont typeface="Wingdings 3" pitchFamily="18" charset="2"/>
              <a:buNone/>
            </a:pPr>
            <a:r>
              <a:rPr lang="pl-PL" altLang="pl-PL" sz="2800" smtClean="0"/>
              <a:t>Opiekunowie</a:t>
            </a:r>
            <a:r>
              <a:rPr lang="pl-PL" altLang="pl-PL" sz="2400" smtClean="0"/>
              <a:t>: p. Alina Korytkowska</a:t>
            </a:r>
          </a:p>
          <a:p>
            <a:pPr lvl="3" algn="ctr" eaLnBrk="1" hangingPunct="1">
              <a:buFont typeface="Wingdings 2" pitchFamily="18" charset="2"/>
              <a:buNone/>
            </a:pPr>
            <a:r>
              <a:rPr lang="pl-PL" altLang="pl-PL" sz="2400" smtClean="0"/>
              <a:t>          p. Alicja Pieloszczyk</a:t>
            </a:r>
          </a:p>
          <a:p>
            <a:pPr lvl="3" algn="ctr" eaLnBrk="1" hangingPunct="1">
              <a:buFont typeface="Wingdings 2" pitchFamily="18" charset="2"/>
              <a:buNone/>
            </a:pPr>
            <a:r>
              <a:rPr lang="pl-PL" altLang="pl-PL" sz="2400" smtClean="0"/>
              <a:t>             p.  Krystyna Stachelek</a:t>
            </a:r>
          </a:p>
          <a:p>
            <a:pPr algn="ctr" eaLnBrk="1" hangingPunct="1">
              <a:buFont typeface="Wingdings 3" pitchFamily="18" charset="2"/>
              <a:buNone/>
            </a:pPr>
            <a:endParaRPr lang="pl-PL" altLang="pl-PL" sz="2000" smtClean="0"/>
          </a:p>
          <a:p>
            <a:pPr algn="ctr" eaLnBrk="1" hangingPunct="1">
              <a:buFont typeface="Wingdings 3" pitchFamily="18" charset="2"/>
              <a:buNone/>
            </a:pPr>
            <a:endParaRPr lang="pl-PL" altLang="pl-PL" sz="2400" smtClean="0"/>
          </a:p>
        </p:txBody>
      </p:sp>
      <p:sp>
        <p:nvSpPr>
          <p:cNvPr id="57347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Samorząd Uczniowski</a:t>
            </a:r>
            <a:endParaRPr lang="pl-PL" sz="5400" dirty="0"/>
          </a:p>
        </p:txBody>
      </p:sp>
      <p:pic>
        <p:nvPicPr>
          <p:cNvPr id="57349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73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306887"/>
          </a:xfrm>
        </p:spPr>
        <p:txBody>
          <a:bodyPr/>
          <a:lstStyle/>
          <a:p>
            <a:pPr algn="ctr" eaLnBrk="1" hangingPunct="1">
              <a:buFont typeface="Wingdings 3" pitchFamily="18" charset="2"/>
              <a:buNone/>
            </a:pPr>
            <a:endParaRPr lang="pl-PL" altLang="pl-PL" sz="2400" smtClean="0"/>
          </a:p>
          <a:p>
            <a:pPr algn="ctr" eaLnBrk="1" hangingPunct="1">
              <a:buFont typeface="Wingdings 3" pitchFamily="18" charset="2"/>
              <a:buNone/>
            </a:pPr>
            <a:endParaRPr lang="pl-PL" altLang="pl-PL" sz="2400" smtClean="0"/>
          </a:p>
        </p:txBody>
      </p:sp>
      <p:sp>
        <p:nvSpPr>
          <p:cNvPr id="58372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Samorząd Uczniowski</a:t>
            </a:r>
            <a:endParaRPr lang="pl-PL" sz="5400" dirty="0"/>
          </a:p>
        </p:txBody>
      </p:sp>
      <p:pic>
        <p:nvPicPr>
          <p:cNvPr id="7" name="Obraz 6" descr="Obraz 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9519" y="1592580"/>
            <a:ext cx="6168061" cy="4140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0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7544" y="1700808"/>
            <a:ext cx="8219256" cy="4306483"/>
          </a:xfrm>
          <a:extLst/>
        </p:spPr>
        <p:txBody>
          <a:bodyPr numCol="2">
            <a:normAutofit fontScale="92500"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Aleksander </a:t>
            </a:r>
            <a:r>
              <a:rPr lang="pl-PL" dirty="0" err="1" smtClean="0"/>
              <a:t>Doppelberg</a:t>
            </a:r>
            <a:r>
              <a:rPr lang="pl-PL" dirty="0" smtClean="0"/>
              <a:t>     1891 rok,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Pius Hrynkiewicz              lata 1892- 1895,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 Konstanty Sosnowski      lata 1896 -1897,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 Rudolf Małolepszy               lata 1898 - 1900,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Walerian Majkowski                lata 1901 - 1903,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Jan </a:t>
            </a:r>
            <a:r>
              <a:rPr lang="pl-PL" dirty="0" err="1" smtClean="0"/>
              <a:t>Gużys</a:t>
            </a:r>
            <a:r>
              <a:rPr lang="pl-PL" dirty="0" smtClean="0"/>
              <a:t> lata 1903 - 1904,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Marian </a:t>
            </a:r>
            <a:r>
              <a:rPr lang="pl-PL" dirty="0" err="1" smtClean="0"/>
              <a:t>Łabanowski</a:t>
            </a:r>
            <a:r>
              <a:rPr lang="pl-PL" dirty="0" smtClean="0"/>
              <a:t>             lata 1904- 1907,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Helena Tarnowiecka                 lata 1907- 1911,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Feliks Żebrowski 1914 rok,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Antonina Lipińska i Stefan Lipiński  1917 rok,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pl-PL" dirty="0" smtClean="0"/>
              <a:t>Kazimierz Nowosad                 i </a:t>
            </a:r>
            <a:r>
              <a:rPr lang="pl-PL" dirty="0" err="1" smtClean="0"/>
              <a:t>Rekliński</a:t>
            </a:r>
            <a:r>
              <a:rPr lang="pl-PL" dirty="0" smtClean="0"/>
              <a:t>  1927 rok.</a:t>
            </a:r>
          </a:p>
        </p:txBody>
      </p:sp>
      <p:sp>
        <p:nvSpPr>
          <p:cNvPr id="13315" name="Symbol zastępczy stopki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100" dirty="0" smtClean="0"/>
              <a:t>Na przełomie kolejnych lat w szkole w Turośli pracowali następujący nauczyciele:</a:t>
            </a:r>
            <a:endParaRPr lang="pl-PL" dirty="0"/>
          </a:p>
        </p:txBody>
      </p:sp>
      <p:pic>
        <p:nvPicPr>
          <p:cNvPr id="13317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35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306887"/>
          </a:xfrm>
        </p:spPr>
        <p:txBody>
          <a:bodyPr/>
          <a:lstStyle/>
          <a:p>
            <a:pPr algn="ctr" eaLnBrk="1" hangingPunct="1">
              <a:buFont typeface="Wingdings 3" pitchFamily="18" charset="2"/>
              <a:buNone/>
            </a:pPr>
            <a:endParaRPr lang="pl-PL" altLang="pl-PL" sz="2400" smtClean="0"/>
          </a:p>
          <a:p>
            <a:pPr algn="ctr" eaLnBrk="1" hangingPunct="1">
              <a:buFont typeface="Wingdings 3" pitchFamily="18" charset="2"/>
              <a:buNone/>
            </a:pPr>
            <a:endParaRPr lang="pl-PL" altLang="pl-PL" sz="2400" smtClean="0"/>
          </a:p>
        </p:txBody>
      </p:sp>
      <p:sp>
        <p:nvSpPr>
          <p:cNvPr id="59396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Samorząd Uczniowski</a:t>
            </a:r>
            <a:endParaRPr lang="pl-PL" sz="5400" dirty="0"/>
          </a:p>
        </p:txBody>
      </p:sp>
      <p:pic>
        <p:nvPicPr>
          <p:cNvPr id="7" name="Obraz 6" descr="Obraz 0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6420" y="1592580"/>
            <a:ext cx="5471160" cy="367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07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4075" y="274638"/>
            <a:ext cx="656272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60420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  <a:p>
            <a:pPr algn="ctr" eaLnBrk="1" hangingPunct="1"/>
            <a:endParaRPr lang="pl-PL" altLang="pl-PL" sz="2400" smtClean="0"/>
          </a:p>
          <a:p>
            <a:pPr algn="ctr" eaLnBrk="1" hangingPunct="1">
              <a:buFont typeface="Wingdings 3" pitchFamily="18" charset="2"/>
              <a:buNone/>
            </a:pPr>
            <a:r>
              <a:rPr lang="pl-PL" altLang="pl-PL" sz="4800" smtClean="0"/>
              <a:t>Zapraszamy na wirtualny spacer po naszej szkole...</a:t>
            </a:r>
          </a:p>
        </p:txBody>
      </p:sp>
    </p:spTree>
  </p:cSld>
  <p:clrMapOvr>
    <a:masterClrMapping/>
  </p:clrMapOvr>
  <p:transition spd="med" advClick="0" advTm="13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Obraz 8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pl-PL" sz="2400" dirty="0" smtClean="0"/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pl-PL" sz="2800" b="1" dirty="0" smtClean="0"/>
              <a:t>Pani Krystyna Bączek - intendent </a:t>
            </a:r>
          </a:p>
        </p:txBody>
      </p:sp>
      <p:sp>
        <p:nvSpPr>
          <p:cNvPr id="61444" name="Symbol zastępczy stopki 3"/>
          <p:cNvSpPr>
            <a:spLocks noGrp="1"/>
          </p:cNvSpPr>
          <p:nvPr>
            <p:ph type="ftr" sz="quarter" idx="11"/>
          </p:nvPr>
        </p:nvSpPr>
        <p:spPr bwMode="auto">
          <a:xfrm>
            <a:off x="3635375" y="6237288"/>
            <a:ext cx="5040313" cy="536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800" smtClean="0"/>
              <a:t>Szkoła Podstawowa im. ks. Jana Twardowskiego w Turośli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Sekretariat szkoły</a:t>
            </a:r>
            <a:endParaRPr lang="pl-PL" sz="5400" dirty="0"/>
          </a:p>
        </p:txBody>
      </p:sp>
      <p:pic>
        <p:nvPicPr>
          <p:cNvPr id="7" name="Obraz 6" descr="Obraz 2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6420" y="1592580"/>
            <a:ext cx="4880881" cy="3276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0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Obraz 11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273050"/>
            <a:ext cx="6419056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Gabinet Dyrektora Szkoły</a:t>
            </a:r>
            <a:endParaRPr lang="pl-PL" dirty="0"/>
          </a:p>
        </p:txBody>
      </p:sp>
      <p:sp>
        <p:nvSpPr>
          <p:cNvPr id="62468" name="Symbol zastępczy stopki 6"/>
          <p:cNvSpPr>
            <a:spLocks noGrp="1"/>
          </p:cNvSpPr>
          <p:nvPr>
            <p:ph type="ftr" sz="quarter" idx="11"/>
          </p:nvPr>
        </p:nvSpPr>
        <p:spPr bwMode="auto">
          <a:xfrm>
            <a:off x="395288" y="6092825"/>
            <a:ext cx="7561262" cy="5095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w Turośli</a:t>
            </a:r>
          </a:p>
        </p:txBody>
      </p:sp>
      <p:pic>
        <p:nvPicPr>
          <p:cNvPr id="13" name="Obraz 12" descr="Obraz 2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6420" y="1592580"/>
            <a:ext cx="5471160" cy="367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0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Obraz 11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273050"/>
            <a:ext cx="6419056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Pracownia komputerowa z dostępem do Internetu</a:t>
            </a:r>
            <a:endParaRPr lang="pl-PL" dirty="0"/>
          </a:p>
        </p:txBody>
      </p:sp>
      <p:pic>
        <p:nvPicPr>
          <p:cNvPr id="8" name="Symbol zastępczy zawartości 7" descr="Obraz 02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275856" y="2564904"/>
            <a:ext cx="5618157" cy="3731462"/>
          </a:xfrm>
          <a:effectLst>
            <a:softEdge rad="112500"/>
          </a:effectLst>
        </p:spPr>
      </p:pic>
      <p:sp>
        <p:nvSpPr>
          <p:cNvPr id="63493" name="Symbol zastępczy stopki 6"/>
          <p:cNvSpPr>
            <a:spLocks noGrp="1"/>
          </p:cNvSpPr>
          <p:nvPr>
            <p:ph type="ftr" sz="quarter" idx="11"/>
          </p:nvPr>
        </p:nvSpPr>
        <p:spPr bwMode="auto">
          <a:xfrm>
            <a:off x="395288" y="6092825"/>
            <a:ext cx="3816350" cy="5095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</a:t>
            </a:r>
            <a:br>
              <a:rPr lang="pl-PL" altLang="pl-PL" sz="1600" smtClean="0"/>
            </a:br>
            <a:r>
              <a:rPr lang="pl-PL" altLang="pl-PL" sz="1600" smtClean="0"/>
              <a:t>w Turośli</a:t>
            </a:r>
          </a:p>
        </p:txBody>
      </p:sp>
      <p:sp>
        <p:nvSpPr>
          <p:cNvPr id="63494" name="Symbol zastępczy zawartości 8"/>
          <p:cNvSpPr>
            <a:spLocks noGrp="1"/>
          </p:cNvSpPr>
          <p:nvPr>
            <p:ph sz="quarter" idx="4"/>
          </p:nvPr>
        </p:nvSpPr>
        <p:spPr>
          <a:xfrm>
            <a:off x="4645025" y="1444625"/>
            <a:ext cx="4041775" cy="3941763"/>
          </a:xfrm>
          <a:ln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pic>
        <p:nvPicPr>
          <p:cNvPr id="1026" name="Obraz 10" descr="C:\Users\operator.SBSMEN\AppData\Local\Microsoft\Windows\Temporary Internet Files\Content.Word\P1030461.jpg"/>
          <p:cNvPicPr>
            <a:picLocks noChangeArrowheads="1"/>
          </p:cNvPicPr>
          <p:nvPr/>
        </p:nvPicPr>
        <p:blipFill>
          <a:blip r:embed="rId4" cstate="print"/>
          <a:srcRect l="4692" t="7252" r="24795" b="29085"/>
          <a:stretch>
            <a:fillRect/>
          </a:stretch>
        </p:blipFill>
        <p:spPr bwMode="auto">
          <a:xfrm>
            <a:off x="251520" y="1772816"/>
            <a:ext cx="439248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18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ymbol zastępczy zawartości 5" descr="Obraz 2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175"/>
          <a:stretch>
            <a:fillRect/>
          </a:stretch>
        </p:blipFill>
        <p:spPr>
          <a:xfrm>
            <a:off x="251520" y="1772816"/>
            <a:ext cx="4392488" cy="3045397"/>
          </a:xfrm>
          <a:effectLst>
            <a:softEdge rad="112500"/>
          </a:effectLst>
        </p:spPr>
      </p:pic>
      <p:sp>
        <p:nvSpPr>
          <p:cNvPr id="64516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Biblioteka z Internetowym Centrum Informacji Multimedialnej</a:t>
            </a:r>
            <a:endParaRPr lang="pl-PL" dirty="0"/>
          </a:p>
        </p:txBody>
      </p:sp>
      <p:pic>
        <p:nvPicPr>
          <p:cNvPr id="1026" name="Picture 2" descr="G:\Szkoła Turośl  prezentacja\Obraz 2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492896"/>
            <a:ext cx="3895344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1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Kompleks przedszkolny</a:t>
            </a:r>
            <a:endParaRPr lang="pl-PL" dirty="0"/>
          </a:p>
        </p:txBody>
      </p:sp>
      <p:pic>
        <p:nvPicPr>
          <p:cNvPr id="9" name="Obraz 8" descr="Obraz 2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700808"/>
            <a:ext cx="482692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ymbol zastępczy zawartości 7" descr="Obraz 27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563888" y="2687425"/>
            <a:ext cx="5214995" cy="3463691"/>
          </a:xfrm>
          <a:effectLst>
            <a:softEdge rad="112500"/>
          </a:effectLst>
        </p:spPr>
      </p:pic>
    </p:spTree>
  </p:cSld>
  <p:clrMapOvr>
    <a:masterClrMapping/>
  </p:clrMapOvr>
  <p:transition spd="med" advClick="0" advTm="125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ymbol zastępczy zawartości 5" descr="Obraz 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41976" y="2017236"/>
            <a:ext cx="5471160" cy="3672840"/>
          </a:xfrm>
          <a:effectLst>
            <a:softEdge rad="112500"/>
          </a:effectLst>
        </p:spPr>
      </p:pic>
      <p:sp>
        <p:nvSpPr>
          <p:cNvPr id="66564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Stołówka szkolna</a:t>
            </a:r>
            <a:endParaRPr lang="pl-PL" dirty="0"/>
          </a:p>
        </p:txBody>
      </p:sp>
    </p:spTree>
  </p:cSld>
  <p:clrMapOvr>
    <a:masterClrMapping/>
  </p:clrMapOvr>
  <p:transition spd="med" advClick="0" advTm="104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ymbol zastępczy zawartości 5" descr="Obraz 0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41976" y="2017236"/>
            <a:ext cx="5471160" cy="3672840"/>
          </a:xfrm>
          <a:effectLst>
            <a:softEdge rad="112500"/>
          </a:effectLst>
        </p:spPr>
      </p:pic>
      <p:sp>
        <p:nvSpPr>
          <p:cNvPr id="67588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Stołówka szkolna</a:t>
            </a:r>
            <a:endParaRPr lang="pl-PL" dirty="0"/>
          </a:p>
        </p:txBody>
      </p:sp>
    </p:spTree>
  </p:cSld>
  <p:clrMapOvr>
    <a:masterClrMapping/>
  </p:clrMapOvr>
  <p:transition spd="med" advClick="0" advTm="85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ymbol zastępczy zawartości 5" descr="Obraz 0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41976" y="2017236"/>
            <a:ext cx="5471160" cy="3672840"/>
          </a:xfrm>
          <a:effectLst>
            <a:softEdge rad="112500"/>
          </a:effectLst>
        </p:spPr>
      </p:pic>
      <p:sp>
        <p:nvSpPr>
          <p:cNvPr id="68612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Świetlica</a:t>
            </a:r>
            <a:endParaRPr lang="pl-PL" dirty="0"/>
          </a:p>
        </p:txBody>
      </p:sp>
    </p:spTree>
  </p:cSld>
  <p:clrMapOvr>
    <a:masterClrMapping/>
  </p:clrMapOvr>
  <p:transition spd="med" advClick="0" advTm="99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ymbol zastępczy stopki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907704" y="404664"/>
            <a:ext cx="6768752" cy="122413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3200" dirty="0" smtClean="0"/>
              <a:t>Szkoła Polskiej Macierzy Szkolnej </a:t>
            </a:r>
            <a:br>
              <a:rPr lang="pl-PL" sz="3200" dirty="0" smtClean="0"/>
            </a:br>
            <a:r>
              <a:rPr lang="pl-PL" sz="3200" dirty="0" smtClean="0"/>
              <a:t>w Turośli - 1917 rok</a:t>
            </a:r>
            <a:endParaRPr lang="pl-PL" sz="3200" dirty="0"/>
          </a:p>
        </p:txBody>
      </p:sp>
      <p:pic>
        <p:nvPicPr>
          <p:cNvPr id="14340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ymbol zastępczy zawartości 8" descr="06053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651000"/>
            <a:ext cx="5949950" cy="4492625"/>
          </a:xfrm>
        </p:spPr>
      </p:pic>
    </p:spTree>
  </p:cSld>
  <p:clrMapOvr>
    <a:masterClrMapping/>
  </p:clrMapOvr>
  <p:transition spd="med" advClick="0" advTm="104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Świetlica</a:t>
            </a:r>
            <a:endParaRPr lang="pl-PL" dirty="0"/>
          </a:p>
        </p:txBody>
      </p:sp>
      <p:pic>
        <p:nvPicPr>
          <p:cNvPr id="8" name="Symbol zastępczy zawartości 7" descr="Obraz 0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36420" y="1907699"/>
            <a:ext cx="5471160" cy="3672840"/>
          </a:xfrm>
          <a:effectLst>
            <a:softEdge rad="112500"/>
          </a:effectLst>
        </p:spPr>
      </p:pic>
    </p:spTree>
  </p:cSld>
  <p:clrMapOvr>
    <a:masterClrMapping/>
  </p:clrMapOvr>
  <p:transition spd="med" advClick="0" advTm="90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ymbol zastępczy zawartości 5" descr="Obraz 1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35293" y="1628800"/>
            <a:ext cx="6484526" cy="4306887"/>
          </a:xfrm>
          <a:effectLst>
            <a:softEdge rad="112500"/>
          </a:effectLst>
        </p:spPr>
      </p:pic>
      <p:sp>
        <p:nvSpPr>
          <p:cNvPr id="70660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Zaplecze kuchenne</a:t>
            </a:r>
            <a:endParaRPr lang="pl-PL" dirty="0"/>
          </a:p>
        </p:txBody>
      </p:sp>
    </p:spTree>
  </p:cSld>
  <p:clrMapOvr>
    <a:masterClrMapping/>
  </p:clrMapOvr>
  <p:transition spd="med" advClick="0" advTm="102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Zaplecze kuchenne</a:t>
            </a:r>
            <a:endParaRPr lang="pl-PL" dirty="0"/>
          </a:p>
        </p:txBody>
      </p:sp>
      <p:pic>
        <p:nvPicPr>
          <p:cNvPr id="8" name="Symbol zastępczy zawartości 7" descr="Obraz 12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64815" y="1481138"/>
            <a:ext cx="6814370" cy="4525962"/>
          </a:xfrm>
          <a:effectLst>
            <a:softEdge rad="112500"/>
          </a:effectLst>
        </p:spPr>
      </p:pic>
    </p:spTree>
  </p:cSld>
  <p:clrMapOvr>
    <a:masterClrMapping/>
  </p:clrMapOvr>
  <p:transition spd="med" advClick="0" advTm="97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ymbol zastępczy zawartości 5" descr="Obraz 05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41976" y="2017236"/>
            <a:ext cx="5471160" cy="3672840"/>
          </a:xfrm>
          <a:effectLst>
            <a:softEdge rad="112500"/>
          </a:effectLst>
        </p:spPr>
      </p:pic>
      <p:sp>
        <p:nvSpPr>
          <p:cNvPr id="72708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Korytarz dolny</a:t>
            </a:r>
            <a:endParaRPr lang="pl-PL" dirty="0"/>
          </a:p>
        </p:txBody>
      </p:sp>
    </p:spTree>
  </p:cSld>
  <p:clrMapOvr>
    <a:masterClrMapping/>
  </p:clrMapOvr>
  <p:transition spd="med" advClick="0" advTm="85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Korytarz dolny</a:t>
            </a:r>
            <a:endParaRPr lang="pl-PL" dirty="0"/>
          </a:p>
        </p:txBody>
      </p:sp>
      <p:pic>
        <p:nvPicPr>
          <p:cNvPr id="8" name="Symbol zastępczy zawartości 7" descr="Obraz 04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36420" y="1907699"/>
            <a:ext cx="5471160" cy="3672840"/>
          </a:xfrm>
          <a:effectLst>
            <a:softEdge rad="112500"/>
          </a:effectLst>
        </p:spPr>
      </p:pic>
    </p:spTree>
  </p:cSld>
  <p:clrMapOvr>
    <a:masterClrMapping/>
  </p:clrMapOvr>
  <p:transition spd="med" advClick="0" advTm="92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Korytarz dolny</a:t>
            </a:r>
            <a:endParaRPr lang="pl-PL" dirty="0"/>
          </a:p>
        </p:txBody>
      </p:sp>
      <p:pic>
        <p:nvPicPr>
          <p:cNvPr id="7" name="Symbol zastępczy zawartości 6" descr="Obraz 1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75655" y="1687592"/>
            <a:ext cx="6503529" cy="4319508"/>
          </a:xfrm>
          <a:effectLst>
            <a:softEdge rad="112500"/>
          </a:effectLst>
        </p:spPr>
      </p:pic>
    </p:spTree>
  </p:cSld>
  <p:clrMapOvr>
    <a:masterClrMapping/>
  </p:clrMapOvr>
  <p:transition spd="med" advClick="0" advTm="107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Korytarz dolny</a:t>
            </a:r>
            <a:endParaRPr lang="pl-PL" dirty="0"/>
          </a:p>
        </p:txBody>
      </p:sp>
      <p:pic>
        <p:nvPicPr>
          <p:cNvPr id="8" name="Symbol zastępczy zawartości 7" descr="Obraz 14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52840" y="1481138"/>
            <a:ext cx="3038320" cy="4525962"/>
          </a:xfrm>
          <a:effectLst>
            <a:softEdge rad="112500"/>
          </a:effectLst>
        </p:spPr>
      </p:pic>
    </p:spTree>
  </p:cSld>
  <p:clrMapOvr>
    <a:masterClrMapping/>
  </p:clrMapOvr>
  <p:transition spd="med" advClick="0" advTm="105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ymbol zastępczy zawartości 5" descr="Obraz 05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41976" y="2017236"/>
            <a:ext cx="5471160" cy="3672840"/>
          </a:xfrm>
          <a:effectLst>
            <a:softEdge rad="112500"/>
          </a:effectLst>
        </p:spPr>
      </p:pic>
      <p:sp>
        <p:nvSpPr>
          <p:cNvPr id="76804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Korytarz górny</a:t>
            </a:r>
            <a:endParaRPr lang="pl-PL" dirty="0"/>
          </a:p>
        </p:txBody>
      </p:sp>
    </p:spTree>
  </p:cSld>
  <p:clrMapOvr>
    <a:masterClrMapping/>
  </p:clrMapOvr>
  <p:transition spd="med" advClick="0" advTm="104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ymbol zastępczy zawartości 5" descr="Obraz 07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35293" y="1700213"/>
            <a:ext cx="6484526" cy="4306887"/>
          </a:xfrm>
          <a:effectLst>
            <a:softEdge rad="112500"/>
          </a:effectLst>
        </p:spPr>
      </p:pic>
      <p:sp>
        <p:nvSpPr>
          <p:cNvPr id="77828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Korytarz górny</a:t>
            </a:r>
            <a:endParaRPr lang="pl-PL" dirty="0"/>
          </a:p>
        </p:txBody>
      </p:sp>
    </p:spTree>
  </p:cSld>
  <p:clrMapOvr>
    <a:masterClrMapping/>
  </p:clrMapOvr>
  <p:transition spd="med" advClick="0" advTm="104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ymbol zastępczy zawartości 5" descr="Obraz 1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41976" y="2017236"/>
            <a:ext cx="5471160" cy="3672840"/>
          </a:xfrm>
          <a:effectLst>
            <a:softEdge rad="112500"/>
          </a:effectLst>
        </p:spPr>
      </p:pic>
      <p:sp>
        <p:nvSpPr>
          <p:cNvPr id="78852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Korytarz górny</a:t>
            </a:r>
            <a:endParaRPr lang="pl-PL" dirty="0"/>
          </a:p>
        </p:txBody>
      </p:sp>
    </p:spTree>
  </p:cSld>
  <p:clrMapOvr>
    <a:masterClrMapping/>
  </p:clrMapOvr>
  <p:transition spd="med" advClick="0" advTm="107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ymbol zastępczy zawartości 5" descr="03442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268413"/>
            <a:ext cx="3054350" cy="4456112"/>
          </a:xfrm>
        </p:spPr>
      </p:pic>
      <p:sp>
        <p:nvSpPr>
          <p:cNvPr id="15363" name="Symbol zastępczy stopki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11560" y="1700808"/>
            <a:ext cx="4752528" cy="388843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3100" dirty="0" smtClean="0"/>
              <a:t>Świadectwo</a:t>
            </a:r>
            <a:r>
              <a:rPr lang="pl-PL" sz="3600" dirty="0" smtClean="0"/>
              <a:t> szkolne </a:t>
            </a:r>
            <a:br>
              <a:rPr lang="pl-PL" sz="3600" dirty="0" smtClean="0"/>
            </a:br>
            <a:r>
              <a:rPr lang="pl-PL" sz="3600" dirty="0" smtClean="0"/>
              <a:t>Siedmioklasowej Szkoły </a:t>
            </a:r>
            <a:br>
              <a:rPr lang="pl-PL" sz="3600" dirty="0" smtClean="0"/>
            </a:br>
            <a:r>
              <a:rPr lang="pl-PL" sz="3600" dirty="0" smtClean="0"/>
              <a:t>w Turośli z roku 1923</a:t>
            </a:r>
            <a:br>
              <a:rPr lang="pl-PL" sz="3600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2700" dirty="0" smtClean="0"/>
              <a:t>przekazane przez Wacława Pardo</a:t>
            </a:r>
            <a:endParaRPr lang="pl-PL" dirty="0"/>
          </a:p>
        </p:txBody>
      </p:sp>
    </p:spTree>
  </p:cSld>
  <p:clrMapOvr>
    <a:masterClrMapping/>
  </p:clrMapOvr>
  <p:transition spd="med" advClick="0" advTm="104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ymbol zastępczy zawartości 5" descr="Obraz 08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35293" y="1700213"/>
            <a:ext cx="6484526" cy="4306887"/>
          </a:xfrm>
          <a:effectLst>
            <a:softEdge rad="112500"/>
          </a:effectLst>
        </p:spPr>
      </p:pic>
      <p:sp>
        <p:nvSpPr>
          <p:cNvPr id="79876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Korytarz górny</a:t>
            </a:r>
            <a:endParaRPr lang="pl-PL" dirty="0"/>
          </a:p>
        </p:txBody>
      </p:sp>
    </p:spTree>
  </p:cSld>
  <p:clrMapOvr>
    <a:masterClrMapping/>
  </p:clrMapOvr>
  <p:transition spd="med" advClick="0" advTm="10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68313" y="1700213"/>
            <a:ext cx="8218487" cy="4306887"/>
          </a:xfrm>
        </p:spPr>
        <p:txBody>
          <a:bodyPr/>
          <a:lstStyle/>
          <a:p>
            <a:pPr algn="ctr" eaLnBrk="1" hangingPunct="1">
              <a:buFont typeface="Wingdings 3" pitchFamily="18" charset="2"/>
              <a:buNone/>
            </a:pPr>
            <a:r>
              <a:rPr lang="pl-PL" altLang="pl-PL" sz="4800" smtClean="0">
                <a:solidFill>
                  <a:srgbClr val="7030A0"/>
                </a:solidFill>
              </a:rPr>
              <a:t>Dziękujemy za uwagę </a:t>
            </a:r>
            <a:r>
              <a:rPr lang="pl-PL" altLang="pl-PL" sz="4800" smtClean="0">
                <a:solidFill>
                  <a:srgbClr val="7030A0"/>
                </a:solidFill>
                <a:sym typeface="Wingdings" pitchFamily="2" charset="2"/>
              </a:rPr>
              <a:t></a:t>
            </a:r>
          </a:p>
          <a:p>
            <a:pPr algn="ctr" eaLnBrk="1" hangingPunct="1">
              <a:buFont typeface="Wingdings 3" pitchFamily="18" charset="2"/>
              <a:buNone/>
            </a:pPr>
            <a:endParaRPr lang="pl-PL" altLang="pl-PL" sz="1600" smtClean="0">
              <a:solidFill>
                <a:srgbClr val="7030A0"/>
              </a:solidFill>
              <a:sym typeface="Wingdings" pitchFamily="2" charset="2"/>
            </a:endParaRPr>
          </a:p>
          <a:p>
            <a:pPr algn="ctr" eaLnBrk="1" hangingPunct="1">
              <a:buFont typeface="Wingdings 3" pitchFamily="18" charset="2"/>
              <a:buNone/>
            </a:pPr>
            <a:r>
              <a:rPr lang="pl-PL" altLang="pl-PL" sz="4800" smtClean="0">
                <a:solidFill>
                  <a:srgbClr val="7030A0"/>
                </a:solidFill>
                <a:sym typeface="Wingdings" pitchFamily="2" charset="2"/>
              </a:rPr>
              <a:t>Zapraszamy na naszą stronę internetową </a:t>
            </a:r>
            <a:r>
              <a:rPr lang="pl-PL" altLang="pl-PL" sz="4800" b="1" smtClean="0">
                <a:solidFill>
                  <a:srgbClr val="FF0000"/>
                </a:solidFill>
                <a:sym typeface="Wingdings" pitchFamily="2" charset="2"/>
                <a:hlinkClick r:id="rId2"/>
              </a:rPr>
              <a:t>www.spturosl.pl</a:t>
            </a:r>
            <a:endParaRPr lang="pl-PL" altLang="pl-PL" sz="4800" b="1" smtClean="0">
              <a:solidFill>
                <a:srgbClr val="FF0000"/>
              </a:solidFill>
              <a:sym typeface="Wingdings" pitchFamily="2" charset="2"/>
            </a:endParaRPr>
          </a:p>
          <a:p>
            <a:pPr lvl="2" algn="ctr" eaLnBrk="1" hangingPunct="1">
              <a:buFont typeface="Wingdings 2" pitchFamily="18" charset="2"/>
              <a:buNone/>
            </a:pPr>
            <a:endParaRPr lang="pl-PL" altLang="pl-PL" sz="2400" b="1" smtClean="0">
              <a:solidFill>
                <a:srgbClr val="7030A0"/>
              </a:solidFill>
              <a:sym typeface="Wingdings" pitchFamily="2" charset="2"/>
            </a:endParaRPr>
          </a:p>
          <a:p>
            <a:pPr lvl="2" algn="r" eaLnBrk="1" hangingPunct="1">
              <a:buFont typeface="Wingdings 2" pitchFamily="18" charset="2"/>
              <a:buNone/>
            </a:pPr>
            <a:r>
              <a:rPr lang="pl-PL" altLang="pl-PL" sz="2000" b="1" smtClean="0">
                <a:solidFill>
                  <a:srgbClr val="7030A0"/>
                </a:solidFill>
                <a:sym typeface="Wingdings" pitchFamily="2" charset="2"/>
              </a:rPr>
              <a:t>Prezentację przygotowała p. Alicja Cicha</a:t>
            </a:r>
            <a:endParaRPr lang="pl-PL" altLang="pl-PL" sz="1600" b="1" smtClean="0">
              <a:solidFill>
                <a:srgbClr val="FF0000"/>
              </a:solidFill>
            </a:endParaRPr>
          </a:p>
        </p:txBody>
      </p:sp>
      <p:sp>
        <p:nvSpPr>
          <p:cNvPr id="80899" name="Symbol zastępczy stopki 2"/>
          <p:cNvSpPr>
            <a:spLocks noGrp="1"/>
          </p:cNvSpPr>
          <p:nvPr>
            <p:ph type="ftr" sz="quarter" idx="11"/>
          </p:nvPr>
        </p:nvSpPr>
        <p:spPr bwMode="auto">
          <a:xfrm>
            <a:off x="4379913" y="6408738"/>
            <a:ext cx="4440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z="1600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4075" y="274638"/>
            <a:ext cx="656272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80901" name="Obraz 4" descr="szkoła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ymbol zastępczy stopki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11560" y="1700808"/>
            <a:ext cx="4752528" cy="388843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3200" dirty="0" smtClean="0"/>
              <a:t>Zawiadomienie Szkolne</a:t>
            </a:r>
            <a:br>
              <a:rPr lang="pl-PL" sz="3200" dirty="0" smtClean="0"/>
            </a:br>
            <a:r>
              <a:rPr lang="pl-PL" sz="3200" dirty="0" smtClean="0"/>
              <a:t>Publicznej Szkoły Powszechnej trzyklasowej </a:t>
            </a:r>
            <a:br>
              <a:rPr lang="pl-PL" sz="3200" dirty="0" smtClean="0"/>
            </a:br>
            <a:r>
              <a:rPr lang="pl-PL" sz="3200" dirty="0" smtClean="0"/>
              <a:t>w Turośli z roku 1925</a:t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1800" dirty="0" smtClean="0"/>
              <a:t>przekazane przez  p. Wacława Pardo</a:t>
            </a:r>
            <a:endParaRPr lang="pl-PL" sz="3200" dirty="0"/>
          </a:p>
        </p:txBody>
      </p:sp>
      <p:pic>
        <p:nvPicPr>
          <p:cNvPr id="16388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ymbol zastępczy zawartości 7" descr="03451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1268413"/>
            <a:ext cx="3105150" cy="4525962"/>
          </a:xfrm>
        </p:spPr>
      </p:pic>
    </p:spTree>
  </p:cSld>
  <p:clrMapOvr>
    <a:masterClrMapping/>
  </p:clrMapOvr>
  <p:transition spd="med" advClick="0" advTm="108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stopki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ElementarzDw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ElementarzDw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ElementarzDw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ElementarzDw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ElementarzDw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ElementarzDwa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pl-PL" smtClean="0"/>
              <a:t>Szkoła Podstawowa im. ks. Jana Twardowskiego  w Turośli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11560" y="1700808"/>
            <a:ext cx="4752528" cy="388843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800" dirty="0" smtClean="0"/>
              <a:t>Świadectwo ukończenia Dwuklasowej Publicznej Szkoły Powszechnej </a:t>
            </a:r>
            <a:br>
              <a:rPr lang="pl-PL" sz="2800" dirty="0" smtClean="0"/>
            </a:br>
            <a:r>
              <a:rPr lang="pl-PL" sz="2800" dirty="0" smtClean="0"/>
              <a:t>w Turośli w roku szkolnym 1931/1932</a:t>
            </a:r>
            <a:br>
              <a:rPr lang="pl-PL" sz="2800" dirty="0" smtClean="0"/>
            </a:br>
            <a:r>
              <a:rPr lang="pl-PL" sz="1050" dirty="0" smtClean="0"/>
              <a:t/>
            </a:r>
            <a:br>
              <a:rPr lang="pl-PL" sz="1050" dirty="0" smtClean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1600" dirty="0" smtClean="0"/>
              <a:t>przekazane przez  p. Elżbietę Czerwińską</a:t>
            </a:r>
            <a:endParaRPr lang="pl-PL" sz="2800" dirty="0"/>
          </a:p>
        </p:txBody>
      </p:sp>
      <p:pic>
        <p:nvPicPr>
          <p:cNvPr id="17412" name="Obraz 4" descr="szkoł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14620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ymbol zastępczy zawartości 6" descr="034559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1125538"/>
            <a:ext cx="3111500" cy="4524375"/>
          </a:xfrm>
        </p:spPr>
      </p:pic>
    </p:spTree>
  </p:cSld>
  <p:clrMapOvr>
    <a:masterClrMapping/>
  </p:clrMapOvr>
  <p:transition spd="med" advClick="0" advTm="107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PTuros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Niestandardowy 1">
      <a:majorFont>
        <a:latin typeface="ElementarzDwa"/>
        <a:ea typeface=""/>
        <a:cs typeface=""/>
      </a:majorFont>
      <a:minorFont>
        <a:latin typeface="ElementarzDwa"/>
        <a:ea typeface=""/>
        <a:cs typeface="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Hol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Hol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Hol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Hol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SPTurosl</Template>
  <TotalTime>690</TotalTime>
  <Words>1771</Words>
  <Application>Microsoft Office PowerPoint</Application>
  <PresentationFormat>Pokaz na ekranie (4:3)</PresentationFormat>
  <Paragraphs>413</Paragraphs>
  <Slides>71</Slides>
  <Notes>1</Notes>
  <HiddenSlides>0</HiddenSlides>
  <MMClips>0</MMClips>
  <ScaleCrop>false</ScaleCrop>
  <HeadingPairs>
    <vt:vector size="8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71</vt:i4>
      </vt:variant>
      <vt:variant>
        <vt:lpstr>Pokazy niestandardowe</vt:lpstr>
      </vt:variant>
      <vt:variant>
        <vt:i4>1</vt:i4>
      </vt:variant>
    </vt:vector>
  </HeadingPairs>
  <TitlesOfParts>
    <vt:vector size="81" baseType="lpstr">
      <vt:lpstr>Arial</vt:lpstr>
      <vt:lpstr>ElementarzDwa</vt:lpstr>
      <vt:lpstr>Wingdings 3</vt:lpstr>
      <vt:lpstr>Verdana</vt:lpstr>
      <vt:lpstr>Wingdings 2</vt:lpstr>
      <vt:lpstr>Calibri</vt:lpstr>
      <vt:lpstr>DotumChe</vt:lpstr>
      <vt:lpstr>Wingdings</vt:lpstr>
      <vt:lpstr>SPTurosl</vt:lpstr>
      <vt:lpstr>Prezentacja programu PowerPoint</vt:lpstr>
      <vt:lpstr> Historia szkoły</vt:lpstr>
      <vt:lpstr>Historia cd...</vt:lpstr>
      <vt:lpstr>Na przełomie kolejnych lat w szkole w Turośli pracowali następujący nauczyciele:</vt:lpstr>
      <vt:lpstr>Na przełomie kolejnych lat w szkole w Turośli pracowali następujący nauczyciele:</vt:lpstr>
      <vt:lpstr>Szkoła Polskiej Macierzy Szkolnej  w Turośli - 1917 rok</vt:lpstr>
      <vt:lpstr>Świadectwo szkolne  Siedmioklasowej Szkoły  w Turośli z roku 1923  przekazane przez Wacława Pardo</vt:lpstr>
      <vt:lpstr>Zawiadomienie Szkolne Publicznej Szkoły Powszechnej trzyklasowej  w Turośli z roku 1925   przekazane przez  p. Wacława Pardo</vt:lpstr>
      <vt:lpstr>Świadectwo ukończenia Dwuklasowej Publicznej Szkoły Powszechnej  w Turośli w roku szkolnym 1931/1932   przekazane przez  p. Elżbietę Czerwińską</vt:lpstr>
      <vt:lpstr>Prezentacja programu PowerPoint</vt:lpstr>
      <vt:lpstr>Budowa obecnego budynku szkoły</vt:lpstr>
      <vt:lpstr>Budynek szkoły - lata 70-te</vt:lpstr>
      <vt:lpstr>Budynek szkoły - lata 80-te</vt:lpstr>
      <vt:lpstr>Budynek szkoły dziś...</vt:lpstr>
      <vt:lpstr>Kadra kierownicza SP Turośl</vt:lpstr>
      <vt:lpstr>Kadra kierownicza SP Turośl</vt:lpstr>
      <vt:lpstr>Kadra kierownicza SP Turośl</vt:lpstr>
      <vt:lpstr>Kadra kierownicza SP Turośl</vt:lpstr>
      <vt:lpstr>Kadra kierownicza SP Turośl</vt:lpstr>
      <vt:lpstr>Kadra kierownicza SP Turośl</vt:lpstr>
      <vt:lpstr>Kadra kierownicza SP Turośl</vt:lpstr>
      <vt:lpstr>Kadra kierownicza SP Turośl</vt:lpstr>
      <vt:lpstr>Dyrektor szkoły</vt:lpstr>
      <vt:lpstr>Wicedyrektor szkoły</vt:lpstr>
      <vt:lpstr>Rada pedagogiczna</vt:lpstr>
      <vt:lpstr>Rada pedagogiczna</vt:lpstr>
      <vt:lpstr>Rada pedagogiczna cd...</vt:lpstr>
      <vt:lpstr>Rada pedagogiczna cd...</vt:lpstr>
      <vt:lpstr>Rada pedagogiczna</vt:lpstr>
      <vt:lpstr>Pracownicy szkoły</vt:lpstr>
      <vt:lpstr>Pracownicy szkoły</vt:lpstr>
      <vt:lpstr>Rada Rodziców</vt:lpstr>
      <vt:lpstr>Uczniowie</vt:lpstr>
      <vt:lpstr>Oddział przedszkolny 0 a</vt:lpstr>
      <vt:lpstr>Oddział przedszkolny 0 b</vt:lpstr>
      <vt:lpstr>Klasa I a</vt:lpstr>
      <vt:lpstr>Klasa I b</vt:lpstr>
      <vt:lpstr>Klasa II a</vt:lpstr>
      <vt:lpstr>Klasa II b </vt:lpstr>
      <vt:lpstr>Klasa III a </vt:lpstr>
      <vt:lpstr>Klasa III b </vt:lpstr>
      <vt:lpstr>Klasa IV a </vt:lpstr>
      <vt:lpstr>Klasa IV b </vt:lpstr>
      <vt:lpstr>Klasa V a </vt:lpstr>
      <vt:lpstr>Klasa V b </vt:lpstr>
      <vt:lpstr>Klasa VI a </vt:lpstr>
      <vt:lpstr>Klasa VI b </vt:lpstr>
      <vt:lpstr>Samorząd Uczniowski</vt:lpstr>
      <vt:lpstr>Samorząd Uczniowski</vt:lpstr>
      <vt:lpstr>Samorząd Uczniowski</vt:lpstr>
      <vt:lpstr>Prezentacja programu PowerPoint</vt:lpstr>
      <vt:lpstr>Sekretariat szkoły</vt:lpstr>
      <vt:lpstr>Gabinet Dyrektora Szkoły</vt:lpstr>
      <vt:lpstr>Pracownia komputerowa z dostępem do Internetu</vt:lpstr>
      <vt:lpstr>Biblioteka z Internetowym Centrum Informacji Multimedialnej</vt:lpstr>
      <vt:lpstr>Kompleks przedszkolny</vt:lpstr>
      <vt:lpstr>Stołówka szkolna</vt:lpstr>
      <vt:lpstr>Stołówka szkolna</vt:lpstr>
      <vt:lpstr>Świetlica</vt:lpstr>
      <vt:lpstr>Świetlica</vt:lpstr>
      <vt:lpstr>Zaplecze kuchenne</vt:lpstr>
      <vt:lpstr>Zaplecze kuchenne</vt:lpstr>
      <vt:lpstr>Korytarz dolny</vt:lpstr>
      <vt:lpstr>Korytarz dolny</vt:lpstr>
      <vt:lpstr>Korytarz dolny</vt:lpstr>
      <vt:lpstr>Korytarz dolny</vt:lpstr>
      <vt:lpstr>Korytarz górny</vt:lpstr>
      <vt:lpstr>Korytarz górny</vt:lpstr>
      <vt:lpstr>Korytarz górny</vt:lpstr>
      <vt:lpstr>Korytarz górny</vt:lpstr>
      <vt:lpstr>Prezentacja programu PowerPoint</vt:lpstr>
      <vt:lpstr>Pokaz niestandardowy 2</vt:lpstr>
    </vt:vector>
  </TitlesOfParts>
  <Company>Ministrerstwo Edukacji Narodowej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operator</dc:creator>
  <cp:lastModifiedBy>Kancelaria</cp:lastModifiedBy>
  <cp:revision>77</cp:revision>
  <dcterms:created xsi:type="dcterms:W3CDTF">2011-05-17T08:17:41Z</dcterms:created>
  <dcterms:modified xsi:type="dcterms:W3CDTF">2015-01-21T12:39:43Z</dcterms:modified>
</cp:coreProperties>
</file>